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7"/>
  </p:notesMasterIdLst>
  <p:handoutMasterIdLst>
    <p:handoutMasterId r:id="rId18"/>
  </p:handoutMasterIdLst>
  <p:sldIdLst>
    <p:sldId id="256" r:id="rId2"/>
    <p:sldId id="276" r:id="rId3"/>
    <p:sldId id="277" r:id="rId4"/>
    <p:sldId id="278" r:id="rId5"/>
    <p:sldId id="281" r:id="rId6"/>
    <p:sldId id="288" r:id="rId7"/>
    <p:sldId id="282" r:id="rId8"/>
    <p:sldId id="283" r:id="rId9"/>
    <p:sldId id="284" r:id="rId10"/>
    <p:sldId id="279" r:id="rId11"/>
    <p:sldId id="286" r:id="rId12"/>
    <p:sldId id="289" r:id="rId13"/>
    <p:sldId id="292" r:id="rId14"/>
    <p:sldId id="290"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32">
          <p15:clr>
            <a:srgbClr val="A4A3A4"/>
          </p15:clr>
        </p15:guide>
        <p15:guide id="2" orient="horz" pos="201">
          <p15:clr>
            <a:srgbClr val="A4A3A4"/>
          </p15:clr>
        </p15:guide>
        <p15:guide id="3" orient="horz" pos="3943">
          <p15:clr>
            <a:srgbClr val="A4A3A4"/>
          </p15:clr>
        </p15:guide>
        <p15:guide id="4" orient="horz" pos="574">
          <p15:clr>
            <a:srgbClr val="A4A3A4"/>
          </p15:clr>
        </p15:guide>
        <p15:guide id="5" orient="horz" pos="720">
          <p15:clr>
            <a:srgbClr val="A4A3A4"/>
          </p15:clr>
        </p15:guide>
        <p15:guide id="6" pos="2880">
          <p15:clr>
            <a:srgbClr val="A4A3A4"/>
          </p15:clr>
        </p15:guide>
        <p15:guide id="7" pos="290">
          <p15:clr>
            <a:srgbClr val="A4A3A4"/>
          </p15:clr>
        </p15:guide>
        <p15:guide id="8" pos="547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018"/>
    <a:srgbClr val="744B9D"/>
    <a:srgbClr val="8BCC12"/>
    <a:srgbClr val="00ADEE"/>
    <a:srgbClr val="EB008B"/>
    <a:srgbClr val="5E5E5E"/>
    <a:srgbClr val="363A40"/>
    <a:srgbClr val="77787B"/>
    <a:srgbClr val="005DAB"/>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5" autoAdjust="0"/>
    <p:restoredTop sz="66857" autoAdjust="0"/>
  </p:normalViewPr>
  <p:slideViewPr>
    <p:cSldViewPr snapToObjects="1">
      <p:cViewPr>
        <p:scale>
          <a:sx n="100" d="100"/>
          <a:sy n="100" d="100"/>
        </p:scale>
        <p:origin x="-2088" y="-72"/>
      </p:cViewPr>
      <p:guideLst>
        <p:guide orient="horz" pos="2332"/>
        <p:guide orient="horz" pos="201"/>
        <p:guide orient="horz" pos="3024"/>
        <p:guide orient="horz" pos="574"/>
        <p:guide orient="horz" pos="1248"/>
        <p:guide pos="2688"/>
        <p:guide pos="290"/>
        <p:guide pos="53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0" d="100"/>
          <a:sy n="90" d="100"/>
        </p:scale>
        <p:origin x="-37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817BE2-7A8C-4DA7-801C-A6FA5C205652}" type="datetimeFigureOut">
              <a:rPr lang="en-US" smtClean="0"/>
              <a:t>6/14/2017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E9FE9D-05FC-473D-A626-224DA51BFF31}" type="slidenum">
              <a:rPr lang="en-US" smtClean="0"/>
              <a:t>‹#›</a:t>
            </a:fld>
            <a:endParaRPr lang="en-US"/>
          </a:p>
        </p:txBody>
      </p:sp>
    </p:spTree>
    <p:extLst>
      <p:ext uri="{BB962C8B-B14F-4D97-AF65-F5344CB8AC3E}">
        <p14:creationId xmlns:p14="http://schemas.microsoft.com/office/powerpoint/2010/main" val="103730109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C9420-5420-4D68-88CA-892EB12867F5}" type="datetimeFigureOut">
              <a:rPr lang="en-US" smtClean="0"/>
              <a:t>6/14/2017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153F6-930C-4C6C-8761-BCC3FB95B173}" type="slidenum">
              <a:rPr lang="en-US" smtClean="0"/>
              <a:t>‹#›</a:t>
            </a:fld>
            <a:endParaRPr lang="en-US"/>
          </a:p>
        </p:txBody>
      </p:sp>
    </p:spTree>
    <p:extLst>
      <p:ext uri="{BB962C8B-B14F-4D97-AF65-F5344CB8AC3E}">
        <p14:creationId xmlns:p14="http://schemas.microsoft.com/office/powerpoint/2010/main" val="375777203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encabezado 3"/>
          <p:cNvSpPr>
            <a:spLocks noGrp="1"/>
          </p:cNvSpPr>
          <p:nvPr>
            <p:ph type="hdr" sz="quarter" idx="10"/>
          </p:nvPr>
        </p:nvSpPr>
        <p:spPr/>
        <p:txBody>
          <a:bodyPr/>
          <a:lstStyle/>
          <a:p>
            <a:endParaRPr lang="en-US"/>
          </a:p>
        </p:txBody>
      </p:sp>
      <p:sp>
        <p:nvSpPr>
          <p:cNvPr id="5" name="Marcador de número de diapositiva 4"/>
          <p:cNvSpPr>
            <a:spLocks noGrp="1"/>
          </p:cNvSpPr>
          <p:nvPr>
            <p:ph type="sldNum" sz="quarter" idx="11"/>
          </p:nvPr>
        </p:nvSpPr>
        <p:spPr/>
        <p:txBody>
          <a:bodyPr/>
          <a:lstStyle/>
          <a:p>
            <a:fld id="{A7F153F6-930C-4C6C-8761-BCC3FB95B173}" type="slidenum">
              <a:rPr lang="en-US" smtClean="0"/>
              <a:t>1</a:t>
            </a:fld>
            <a:endParaRPr lang="en-US"/>
          </a:p>
        </p:txBody>
      </p:sp>
    </p:spTree>
    <p:extLst>
      <p:ext uri="{BB962C8B-B14F-4D97-AF65-F5344CB8AC3E}">
        <p14:creationId xmlns:p14="http://schemas.microsoft.com/office/powerpoint/2010/main" val="138211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 </a:t>
            </a:r>
            <a:r>
              <a:rPr lang="en-US" b="0" dirty="0" smtClean="0"/>
              <a:t>Run the simulation round 1 with several groups </a:t>
            </a:r>
          </a:p>
          <a:p>
            <a:pPr marL="171450" indent="-171450">
              <a:buFont typeface="Arial" panose="020B0604020202020204" pitchFamily="34" charset="0"/>
              <a:buChar char="•"/>
            </a:pPr>
            <a:r>
              <a:rPr lang="en-US" b="0" dirty="0" smtClean="0"/>
              <a:t>Debrief with P &amp;</a:t>
            </a:r>
            <a:r>
              <a:rPr lang="en-US" b="0" baseline="0" dirty="0" smtClean="0"/>
              <a:t> L and pain points</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785C608A-2CB4-4E99-964B-31CEE8EDD8C2}" type="slidenum">
              <a:rPr lang="es-MX" smtClean="0"/>
              <a:pPr/>
              <a:t>10</a:t>
            </a:fld>
            <a:endParaRPr lang="es-MX" dirty="0"/>
          </a:p>
        </p:txBody>
      </p:sp>
    </p:spTree>
    <p:extLst>
      <p:ext uri="{BB962C8B-B14F-4D97-AF65-F5344CB8AC3E}">
        <p14:creationId xmlns:p14="http://schemas.microsoft.com/office/powerpoint/2010/main" val="311361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purpose of the simulation and</a:t>
            </a:r>
            <a:r>
              <a:rPr lang="en-US" baseline="0" dirty="0" smtClean="0"/>
              <a:t> showing a broken process.</a:t>
            </a:r>
          </a:p>
          <a:p>
            <a:endParaRPr lang="en-US" baseline="0" dirty="0" smtClean="0"/>
          </a:p>
          <a:p>
            <a:r>
              <a:rPr lang="en-US" baseline="0" dirty="0" smtClean="0"/>
              <a:t>-examples of lean tools you could teach, flow principles, customer value, </a:t>
            </a:r>
            <a:r>
              <a:rPr lang="en-US" baseline="0" dirty="0" err="1" smtClean="0"/>
              <a:t>takt</a:t>
            </a:r>
            <a:r>
              <a:rPr lang="en-US" baseline="0" dirty="0" smtClean="0"/>
              <a:t> time, by self discovery. </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7F153F6-930C-4C6C-8761-BCC3FB95B173}" type="slidenum">
              <a:rPr lang="en-US" smtClean="0"/>
              <a:t>11</a:t>
            </a:fld>
            <a:endParaRPr lang="en-US"/>
          </a:p>
        </p:txBody>
      </p:sp>
    </p:spTree>
    <p:extLst>
      <p:ext uri="{BB962C8B-B14F-4D97-AF65-F5344CB8AC3E}">
        <p14:creationId xmlns:p14="http://schemas.microsoft.com/office/powerpoint/2010/main" val="885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purpose of the simulation and</a:t>
            </a:r>
            <a:r>
              <a:rPr lang="en-US" baseline="0" dirty="0" smtClean="0"/>
              <a:t> showing a broken process.</a:t>
            </a:r>
          </a:p>
          <a:p>
            <a:endParaRPr lang="en-US" baseline="0" dirty="0" smtClean="0"/>
          </a:p>
          <a:p>
            <a:r>
              <a:rPr lang="en-US" baseline="0" dirty="0" smtClean="0"/>
              <a:t>-examples of lean tools you could teach, flow principles, customer value, </a:t>
            </a:r>
            <a:r>
              <a:rPr lang="en-US" baseline="0" dirty="0" err="1" smtClean="0"/>
              <a:t>takt</a:t>
            </a:r>
            <a:r>
              <a:rPr lang="en-US" baseline="0" dirty="0" smtClean="0"/>
              <a:t> time, by self discovery. </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7F153F6-930C-4C6C-8761-BCC3FB95B173}" type="slidenum">
              <a:rPr lang="en-US" smtClean="0"/>
              <a:t>12</a:t>
            </a:fld>
            <a:endParaRPr lang="en-US"/>
          </a:p>
        </p:txBody>
      </p:sp>
    </p:spTree>
    <p:extLst>
      <p:ext uri="{BB962C8B-B14F-4D97-AF65-F5344CB8AC3E}">
        <p14:creationId xmlns:p14="http://schemas.microsoft.com/office/powerpoint/2010/main" val="8855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 </a:t>
            </a:r>
            <a:r>
              <a:rPr lang="en-US" b="0" dirty="0" smtClean="0"/>
              <a:t>Run the simulation round 1 with several groups </a:t>
            </a:r>
          </a:p>
          <a:p>
            <a:pPr marL="171450" indent="-171450">
              <a:buFont typeface="Arial" panose="020B0604020202020204" pitchFamily="34" charset="0"/>
              <a:buChar char="•"/>
            </a:pPr>
            <a:r>
              <a:rPr lang="en-US" b="0" dirty="0" smtClean="0"/>
              <a:t>Debrief with P &amp;</a:t>
            </a:r>
            <a:r>
              <a:rPr lang="en-US" b="0" baseline="0" dirty="0" smtClean="0"/>
              <a:t> L and pain points</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785C608A-2CB4-4E99-964B-31CEE8EDD8C2}" type="slidenum">
              <a:rPr lang="es-MX" smtClean="0"/>
              <a:pPr/>
              <a:t>13</a:t>
            </a:fld>
            <a:endParaRPr lang="es-MX" dirty="0"/>
          </a:p>
        </p:txBody>
      </p:sp>
    </p:spTree>
    <p:extLst>
      <p:ext uri="{BB962C8B-B14F-4D97-AF65-F5344CB8AC3E}">
        <p14:creationId xmlns:p14="http://schemas.microsoft.com/office/powerpoint/2010/main" val="3113613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Do:</a:t>
            </a:r>
            <a:r>
              <a:rPr lang="en-US" dirty="0" smtClean="0"/>
              <a:t> Show</a:t>
            </a:r>
            <a:r>
              <a:rPr lang="en-US" baseline="0" dirty="0" smtClean="0"/>
              <a:t> PowerPoint Slide and i</a:t>
            </a:r>
            <a:r>
              <a:rPr lang="en-US" dirty="0" smtClean="0"/>
              <a:t>ntroduce the course objectives, tying them back to the class expectations captured on the wall.</a:t>
            </a:r>
          </a:p>
          <a:p>
            <a:pPr eaLnBrk="1" hangingPunct="1"/>
            <a:endParaRPr lang="en-US" dirty="0" smtClean="0"/>
          </a:p>
          <a:p>
            <a:r>
              <a:rPr lang="en-US" b="1" dirty="0" smtClean="0"/>
              <a:t>Talking Points: </a:t>
            </a:r>
            <a:r>
              <a:rPr lang="en-US" dirty="0" smtClean="0"/>
              <a:t>When you leave this class, you should be able to:</a:t>
            </a:r>
          </a:p>
          <a:p>
            <a:pPr marL="171450" indent="-171450">
              <a:spcBef>
                <a:spcPts val="1200"/>
              </a:spcBef>
              <a:spcAft>
                <a:spcPts val="600"/>
              </a:spcAft>
              <a:buFont typeface="Arial" panose="020B0604020202020204" pitchFamily="34" charset="0"/>
              <a:buChar char="•"/>
            </a:pPr>
            <a:r>
              <a:rPr lang="en-US" sz="1200" dirty="0" smtClean="0"/>
              <a:t>Understand the benefits of participant centered learning</a:t>
            </a:r>
          </a:p>
          <a:p>
            <a:pPr marL="171450" indent="-171450">
              <a:spcBef>
                <a:spcPts val="1200"/>
              </a:spcBef>
              <a:spcAft>
                <a:spcPts val="600"/>
              </a:spcAft>
              <a:buFont typeface="Arial" panose="020B0604020202020204" pitchFamily="34" charset="0"/>
              <a:buChar char="•"/>
            </a:pPr>
            <a:r>
              <a:rPr lang="en-US" sz="1200" dirty="0" smtClean="0"/>
              <a:t>Understand how to apply simulations and different activity types to your lean training</a:t>
            </a:r>
          </a:p>
          <a:p>
            <a:pPr marL="171450" indent="-171450">
              <a:spcBef>
                <a:spcPts val="1200"/>
              </a:spcBef>
              <a:spcAft>
                <a:spcPts val="600"/>
              </a:spcAft>
              <a:buFont typeface="Arial" panose="020B0604020202020204" pitchFamily="34" charset="0"/>
              <a:buChar char="•"/>
            </a:pPr>
            <a:r>
              <a:rPr lang="en-US" sz="1200" dirty="0" smtClean="0"/>
              <a:t>Practice participant centered learning.</a:t>
            </a:r>
          </a:p>
          <a:p>
            <a:pPr eaLnBrk="1" hangingPunct="1"/>
            <a:endParaRPr lang="en-US" dirty="0" smtClean="0"/>
          </a:p>
          <a:p>
            <a:pPr eaLnBrk="1" hangingPunct="1"/>
            <a:r>
              <a:rPr lang="en-US" b="1" dirty="0" smtClean="0"/>
              <a:t>Do: </a:t>
            </a:r>
            <a:r>
              <a:rPr lang="en-US" dirty="0" smtClean="0"/>
              <a:t>Ask for a volunteer from each table (who has traveled the furthest to attend the course) to come to the front and get participant guides for their table. Explain to the class that they will be using this guide throughout the session and flip through the sections with them briefly (including the Reflection section,</a:t>
            </a:r>
            <a:r>
              <a:rPr lang="en-US" baseline="0" dirty="0" smtClean="0"/>
              <a:t> Simulation and Appendix). </a:t>
            </a:r>
          </a:p>
          <a:p>
            <a:pPr eaLnBrk="1" hangingPunct="1"/>
            <a:endParaRPr lang="en-US" baseline="0" dirty="0" smtClean="0">
              <a:cs typeface="Arial" pitchFamily="34" charset="0"/>
            </a:endParaRPr>
          </a:p>
          <a:p>
            <a:pPr eaLnBrk="1" hangingPunct="1"/>
            <a:r>
              <a:rPr lang="en-US" b="1" baseline="0" dirty="0" smtClean="0">
                <a:cs typeface="Arial" pitchFamily="34" charset="0"/>
              </a:rPr>
              <a:t>Say: </a:t>
            </a:r>
            <a:r>
              <a:rPr lang="en-US" baseline="0" dirty="0" smtClean="0">
                <a:cs typeface="Arial" pitchFamily="34" charset="0"/>
              </a:rPr>
              <a:t>You will notice that I have given those in this class the instructor guide to </a:t>
            </a:r>
            <a:r>
              <a:rPr lang="en-US" baseline="0" dirty="0" err="1" smtClean="0">
                <a:cs typeface="Arial" pitchFamily="34" charset="0"/>
              </a:rPr>
              <a:t>empahsize</a:t>
            </a:r>
            <a:r>
              <a:rPr lang="en-US" baseline="0" dirty="0" smtClean="0">
                <a:cs typeface="Arial" pitchFamily="34" charset="0"/>
              </a:rPr>
              <a:t> the amount of standardization that can be achieved with your practitioners. With all Lean engagement it’s important that you and your team (if you have one) are sending the same general message. </a:t>
            </a:r>
            <a:endParaRPr lang="es-MX" dirty="0" smtClean="0">
              <a:cs typeface="Arial" pitchFamily="34" charset="0"/>
            </a:endParaRPr>
          </a:p>
          <a:p>
            <a:pPr defTabSz="897301">
              <a:defRPr/>
            </a:pPr>
            <a:endParaRPr lang="en-US" dirty="0"/>
          </a:p>
        </p:txBody>
      </p:sp>
      <p:sp>
        <p:nvSpPr>
          <p:cNvPr id="4" name="Slide Number Placeholder 3"/>
          <p:cNvSpPr>
            <a:spLocks noGrp="1"/>
          </p:cNvSpPr>
          <p:nvPr>
            <p:ph type="sldNum" sz="quarter" idx="10"/>
          </p:nvPr>
        </p:nvSpPr>
        <p:spPr/>
        <p:txBody>
          <a:bodyPr/>
          <a:lstStyle/>
          <a:p>
            <a:fld id="{785C608A-2CB4-4E99-964B-31CEE8EDD8C2}" type="slidenum">
              <a:rPr lang="es-MX" smtClean="0"/>
              <a:pPr/>
              <a:t>14</a:t>
            </a:fld>
            <a:endParaRPr lang="es-MX" dirty="0"/>
          </a:p>
        </p:txBody>
      </p:sp>
    </p:spTree>
    <p:extLst>
      <p:ext uri="{BB962C8B-B14F-4D97-AF65-F5344CB8AC3E}">
        <p14:creationId xmlns:p14="http://schemas.microsoft.com/office/powerpoint/2010/main" val="146839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Complete a closure activity. Have the class stand in a circle around the classroom (or outside if available). Start with a ball in the center of the circle and share one take away you had. Instruct the class to pass the ball to a classmate and share a key takeaway (a tool, a tip/trick, etc.) that they learned in the course. Pass the ball to a student and continue the exercise until everyone has spoken.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For larger classes do this at each individual table. Can also be a round table discussion. </a:t>
            </a:r>
          </a:p>
          <a:p>
            <a:endParaRPr lang="en-US" i="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785C608A-2CB4-4E99-964B-31CEE8EDD8C2}" type="slidenum">
              <a:rPr lang="es-MX" smtClean="0"/>
              <a:pPr/>
              <a:t>15</a:t>
            </a:fld>
            <a:endParaRPr lang="es-MX" dirty="0"/>
          </a:p>
        </p:txBody>
      </p:sp>
    </p:spTree>
    <p:extLst>
      <p:ext uri="{BB962C8B-B14F-4D97-AF65-F5344CB8AC3E}">
        <p14:creationId xmlns:p14="http://schemas.microsoft.com/office/powerpoint/2010/main" val="311361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Before you get too comfortable in your seat, we are going to practice getting comfortable with change. Say goodbye to your table mates and get ready to move to a new table.</a:t>
            </a:r>
          </a:p>
          <a:p>
            <a:endParaRPr lang="en-US" b="1" dirty="0"/>
          </a:p>
          <a:p>
            <a:r>
              <a:rPr lang="en-US" b="1" dirty="0"/>
              <a:t>Do:</a:t>
            </a:r>
            <a:r>
              <a:rPr lang="en-US" dirty="0"/>
              <a:t> Have the participants count off based on the number of tables in the room. Assign a number for each table and ask them to move to their new table. Invite the participants to complete a name tent. Optional to have them include the number of years they’ve been exposed to BPI, Lean Six Sigma, or Process Improvement on the back side of their name tent.</a:t>
            </a:r>
          </a:p>
          <a:p>
            <a:endParaRPr lang="en-US" b="1" dirty="0"/>
          </a:p>
          <a:p>
            <a:endParaRPr lang="en-US" dirty="0"/>
          </a:p>
        </p:txBody>
      </p:sp>
      <p:sp>
        <p:nvSpPr>
          <p:cNvPr id="4" name="Slide Number Placeholder 3"/>
          <p:cNvSpPr>
            <a:spLocks noGrp="1"/>
          </p:cNvSpPr>
          <p:nvPr>
            <p:ph type="sldNum" sz="quarter" idx="10"/>
          </p:nvPr>
        </p:nvSpPr>
        <p:spPr/>
        <p:txBody>
          <a:bodyPr/>
          <a:lstStyle/>
          <a:p>
            <a:fld id="{785C608A-2CB4-4E99-964B-31CEE8EDD8C2}" type="slidenum">
              <a:rPr lang="es-MX" smtClean="0"/>
              <a:pPr/>
              <a:t>2</a:t>
            </a:fld>
            <a:endParaRPr lang="es-MX" dirty="0"/>
          </a:p>
        </p:txBody>
      </p:sp>
    </p:spTree>
    <p:extLst>
      <p:ext uri="{BB962C8B-B14F-4D97-AF65-F5344CB8AC3E}">
        <p14:creationId xmlns:p14="http://schemas.microsoft.com/office/powerpoint/2010/main" val="76481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a:t>Do:</a:t>
            </a:r>
            <a:r>
              <a:rPr lang="en-US" dirty="0"/>
              <a:t> Perform a wall walk around the room to show the rules, agenda, parking lot, expectations, scope/objectives, and plus/delta (to be performed at the end of day 1). Explain how sticky notes will be removed from the agenda as topics are covered each day and how the parking lot will hold questions from the class to be addressed at a later time that week.</a:t>
            </a:r>
          </a:p>
          <a:p>
            <a:endParaRPr lang="en-US" b="1" dirty="0"/>
          </a:p>
          <a:p>
            <a:r>
              <a:rPr lang="en-US" b="1" dirty="0"/>
              <a:t>Talking Points:</a:t>
            </a:r>
            <a:endParaRPr lang="en-US" dirty="0"/>
          </a:p>
          <a:p>
            <a:pPr marL="168244" indent="-168244">
              <a:buFont typeface="Arial" panose="020B0604020202020204" pitchFamily="34" charset="0"/>
              <a:buChar char="•"/>
            </a:pPr>
            <a:r>
              <a:rPr lang="en-US" dirty="0"/>
              <a:t>(Click) </a:t>
            </a:r>
            <a:r>
              <a:rPr lang="en-US" u="sng" dirty="0"/>
              <a:t>Start &amp; end on time</a:t>
            </a:r>
            <a:r>
              <a:rPr lang="en-US" dirty="0"/>
              <a:t> – we value your time and want you to ensure you don’t miss any training material. If you need to step out for a meeting, please notify your instructors </a:t>
            </a:r>
            <a:r>
              <a:rPr lang="en-US" i="1" dirty="0"/>
              <a:t>(instructor note – a participant can only miss 1-2 topics and they must be made up during breaks or after class)</a:t>
            </a:r>
            <a:endParaRPr lang="en-US" dirty="0"/>
          </a:p>
          <a:p>
            <a:pPr marL="168244" indent="-168244">
              <a:buFont typeface="Arial" panose="020B0604020202020204" pitchFamily="34" charset="0"/>
              <a:buChar char="•"/>
            </a:pPr>
            <a:r>
              <a:rPr lang="en-US" dirty="0"/>
              <a:t>(Click) </a:t>
            </a:r>
            <a:r>
              <a:rPr lang="en-US" u="sng" dirty="0"/>
              <a:t>Limit use of phones &amp; laptops</a:t>
            </a:r>
            <a:r>
              <a:rPr lang="en-US" dirty="0"/>
              <a:t> – we ask you to be present in the class, if you need to answer an email or phone call, please do so during the break or step out</a:t>
            </a:r>
          </a:p>
          <a:p>
            <a:pPr marL="168244" indent="-168244">
              <a:buFont typeface="Arial" panose="020B0604020202020204" pitchFamily="34" charset="0"/>
              <a:buChar char="•"/>
            </a:pPr>
            <a:r>
              <a:rPr lang="en-US" dirty="0"/>
              <a:t>(Click) </a:t>
            </a:r>
            <a:r>
              <a:rPr lang="en-US" u="sng" dirty="0"/>
              <a:t>Keep an open mind</a:t>
            </a:r>
            <a:r>
              <a:rPr lang="en-US" dirty="0"/>
              <a:t> – be open to new ideas and methodologies that may be different from how you’ve done things before</a:t>
            </a:r>
          </a:p>
          <a:p>
            <a:pPr marL="168244" indent="-168244">
              <a:buFont typeface="Arial" panose="020B0604020202020204" pitchFamily="34" charset="0"/>
              <a:buChar char="•"/>
            </a:pPr>
            <a:r>
              <a:rPr lang="en-US" dirty="0"/>
              <a:t>(Click) </a:t>
            </a:r>
            <a:r>
              <a:rPr lang="en-US" u="sng" dirty="0"/>
              <a:t>One conversation at a time</a:t>
            </a:r>
            <a:r>
              <a:rPr lang="en-US" dirty="0"/>
              <a:t> – we don’t want you to miss any material and you may have a good question that others can benefit from hearing</a:t>
            </a:r>
          </a:p>
          <a:p>
            <a:pPr marL="168244" indent="-168244">
              <a:buFont typeface="Arial" panose="020B0604020202020204" pitchFamily="34" charset="0"/>
              <a:buChar char="•"/>
            </a:pPr>
            <a:r>
              <a:rPr lang="en-US" dirty="0"/>
              <a:t>(Click) </a:t>
            </a:r>
            <a:r>
              <a:rPr lang="en-US" u="sng" dirty="0"/>
              <a:t>Value all inputs</a:t>
            </a:r>
            <a:r>
              <a:rPr lang="en-US" dirty="0"/>
              <a:t> – there are no bad ideas or questions</a:t>
            </a:r>
          </a:p>
          <a:p>
            <a:pPr marL="168244" indent="-168244">
              <a:buFont typeface="Arial" panose="020B0604020202020204" pitchFamily="34" charset="0"/>
              <a:buChar char="•"/>
            </a:pPr>
            <a:r>
              <a:rPr lang="en-US" dirty="0"/>
              <a:t>(Click) </a:t>
            </a:r>
            <a:r>
              <a:rPr lang="en-US" u="sng" dirty="0"/>
              <a:t>Stay positive</a:t>
            </a:r>
            <a:endParaRPr lang="en-US" dirty="0"/>
          </a:p>
          <a:p>
            <a:pPr marL="168244" indent="-168244">
              <a:buFont typeface="Arial" panose="020B0604020202020204" pitchFamily="34" charset="0"/>
              <a:buChar char="•"/>
            </a:pPr>
            <a:r>
              <a:rPr lang="en-US" dirty="0"/>
              <a:t>(Click) </a:t>
            </a:r>
            <a:r>
              <a:rPr lang="en-US" u="sng" dirty="0"/>
              <a:t>Have fun</a:t>
            </a:r>
            <a:r>
              <a:rPr lang="en-US" u="sng" dirty="0" smtClean="0"/>
              <a:t>!</a:t>
            </a:r>
          </a:p>
          <a:p>
            <a:pPr marL="0" indent="0">
              <a:buFont typeface="Arial" panose="020B0604020202020204" pitchFamily="34" charset="0"/>
              <a:buNone/>
            </a:pPr>
            <a:endParaRPr lang="en-US" u="sng"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85C608A-2CB4-4E99-964B-31CEE8EDD8C2}" type="slidenum">
              <a:rPr lang="es-MX" smtClean="0"/>
              <a:pPr/>
              <a:t>3</a:t>
            </a:fld>
            <a:endParaRPr lang="es-MX" dirty="0"/>
          </a:p>
        </p:txBody>
      </p:sp>
    </p:spTree>
    <p:extLst>
      <p:ext uri="{BB962C8B-B14F-4D97-AF65-F5344CB8AC3E}">
        <p14:creationId xmlns:p14="http://schemas.microsoft.com/office/powerpoint/2010/main" val="89248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r>
              <a:rPr lang="en-US" b="1" dirty="0"/>
              <a:t>Say:</a:t>
            </a:r>
            <a:r>
              <a:rPr lang="en-US" dirty="0"/>
              <a:t> Before we get started, we will do an activity to get to know each other.</a:t>
            </a:r>
          </a:p>
          <a:p>
            <a:pPr eaLnBrk="1" hangingPunct="1"/>
            <a:endParaRPr lang="en-US" b="1" dirty="0"/>
          </a:p>
          <a:p>
            <a:r>
              <a:rPr lang="en-US" b="1" dirty="0"/>
              <a:t>Do: </a:t>
            </a:r>
            <a:r>
              <a:rPr lang="en-US" dirty="0"/>
              <a:t>Have the entire class form a circle. Every other person turns to their right. Announce that they are now facing their “learning partner” to be used throughout the course. Instruct them to spend the next 5-10 minutes getting to know each other and be prepared to introduce their partner to the class. During the introduction include one thing they would like to take away from the </a:t>
            </a:r>
            <a:r>
              <a:rPr lang="en-US" dirty="0" smtClean="0"/>
              <a:t>session today</a:t>
            </a:r>
            <a:endParaRPr lang="en-US" dirty="0"/>
          </a:p>
          <a:p>
            <a:endParaRPr lang="en-US" dirty="0"/>
          </a:p>
          <a:p>
            <a:r>
              <a:rPr lang="en-US" dirty="0"/>
              <a:t>Suggestions for topics of discussion:</a:t>
            </a:r>
          </a:p>
          <a:p>
            <a:pPr marL="616894" lvl="1" indent="-168244">
              <a:buFont typeface="Arial" panose="020B0604020202020204" pitchFamily="34" charset="0"/>
              <a:buChar char="•"/>
            </a:pPr>
            <a:r>
              <a:rPr lang="en-US" dirty="0"/>
              <a:t>Your name</a:t>
            </a:r>
          </a:p>
          <a:p>
            <a:pPr marL="616894" lvl="1" indent="-168244">
              <a:buFont typeface="Arial" panose="020B0604020202020204" pitchFamily="34" charset="0"/>
              <a:buChar char="•"/>
            </a:pPr>
            <a:r>
              <a:rPr lang="en-US" dirty="0"/>
              <a:t>Your current role</a:t>
            </a:r>
          </a:p>
          <a:p>
            <a:pPr marL="616894" lvl="1" indent="-168244">
              <a:buFont typeface="Arial" panose="020B0604020202020204" pitchFamily="34" charset="0"/>
              <a:buChar char="•"/>
            </a:pPr>
            <a:r>
              <a:rPr lang="en-US" dirty="0"/>
              <a:t>Professional background</a:t>
            </a:r>
          </a:p>
          <a:p>
            <a:pPr marL="616894" lvl="1" indent="-168244">
              <a:buFont typeface="Arial" panose="020B0604020202020204" pitchFamily="34" charset="0"/>
              <a:buChar char="•"/>
            </a:pPr>
            <a:r>
              <a:rPr lang="en-US" dirty="0"/>
              <a:t>Exposure to Process Excellence, Lean Six Sigma or Quality Programs during the past</a:t>
            </a:r>
          </a:p>
          <a:p>
            <a:pPr marL="616894" lvl="1" indent="-168244">
              <a:buFont typeface="Arial" panose="020B0604020202020204" pitchFamily="34" charset="0"/>
              <a:buChar char="•"/>
            </a:pPr>
            <a:r>
              <a:rPr lang="en-US" u="sng" dirty="0"/>
              <a:t>Expectations for this training</a:t>
            </a:r>
            <a:endParaRPr lang="en-US" dirty="0"/>
          </a:p>
          <a:p>
            <a:pPr marL="616894" lvl="1" indent="-168244">
              <a:buFont typeface="Arial" panose="020B0604020202020204" pitchFamily="34" charset="0"/>
              <a:buChar char="•"/>
            </a:pPr>
            <a:r>
              <a:rPr lang="en-US" dirty="0" smtClean="0"/>
              <a:t>One fun fact about you</a:t>
            </a:r>
            <a:endParaRPr lang="en-US" dirty="0"/>
          </a:p>
          <a:p>
            <a:endParaRPr lang="en-US" dirty="0"/>
          </a:p>
          <a:p>
            <a:r>
              <a:rPr lang="en-US" b="1" dirty="0"/>
              <a:t>Do: </a:t>
            </a:r>
            <a:r>
              <a:rPr lang="en-US" dirty="0"/>
              <a:t>Have each person introduce their learning partner. </a:t>
            </a:r>
            <a:r>
              <a:rPr lang="en-US" dirty="0" smtClean="0"/>
              <a:t>For larger sessions</a:t>
            </a:r>
            <a:r>
              <a:rPr lang="en-US" baseline="0" dirty="0" smtClean="0"/>
              <a:t> have the learning partners introduce each other to the table group and de </a:t>
            </a:r>
            <a:r>
              <a:rPr lang="en-US" baseline="0" dirty="0" err="1" smtClean="0"/>
              <a:t>breif</a:t>
            </a:r>
            <a:r>
              <a:rPr lang="en-US" baseline="0" dirty="0" smtClean="0"/>
              <a:t> on the expectations of the classmates. </a:t>
            </a:r>
            <a:endParaRPr lang="en-US" i="0" dirty="0" smtClean="0">
              <a:cs typeface="Arial" pitchFamily="34" charset="0"/>
            </a:endParaRPr>
          </a:p>
          <a:p>
            <a:pPr defTabSz="897301">
              <a:defRPr/>
            </a:pPr>
            <a:endParaRPr lang="en-US" b="1" dirty="0" smtClean="0"/>
          </a:p>
          <a:p>
            <a:pPr defTabSz="897301">
              <a:defRPr/>
            </a:pPr>
            <a:r>
              <a:rPr lang="en-US" b="1" dirty="0" smtClean="0"/>
              <a:t>Do</a:t>
            </a:r>
            <a:r>
              <a:rPr lang="en-US" b="1" dirty="0"/>
              <a:t>:</a:t>
            </a:r>
            <a:r>
              <a:rPr lang="en-US" dirty="0"/>
              <a:t> Have the participants return to their tables</a:t>
            </a:r>
            <a:r>
              <a:rPr lang="en-US" dirty="0" smtClean="0"/>
              <a:t>. Debrief</a:t>
            </a:r>
            <a:r>
              <a:rPr lang="en-US" baseline="0" dirty="0" smtClean="0"/>
              <a:t> on the activity </a:t>
            </a:r>
            <a:endParaRPr lang="en-US" dirty="0" smtClean="0"/>
          </a:p>
          <a:p>
            <a:pPr defTabSz="897301">
              <a:defRPr/>
            </a:pPr>
            <a:endParaRPr lang="en-US" dirty="0" smtClean="0"/>
          </a:p>
          <a:p>
            <a:pPr defTabSz="897301">
              <a:defRPr/>
            </a:pPr>
            <a:endParaRPr lang="en-US" dirty="0"/>
          </a:p>
        </p:txBody>
      </p:sp>
      <p:sp>
        <p:nvSpPr>
          <p:cNvPr id="4" name="Slide Number Placeholder 3"/>
          <p:cNvSpPr>
            <a:spLocks noGrp="1"/>
          </p:cNvSpPr>
          <p:nvPr>
            <p:ph type="sldNum" sz="quarter" idx="10"/>
          </p:nvPr>
        </p:nvSpPr>
        <p:spPr/>
        <p:txBody>
          <a:bodyPr/>
          <a:lstStyle/>
          <a:p>
            <a:fld id="{785C608A-2CB4-4E99-964B-31CEE8EDD8C2}" type="slidenum">
              <a:rPr lang="es-MX" smtClean="0"/>
              <a:pPr/>
              <a:t>4</a:t>
            </a:fld>
            <a:endParaRPr lang="es-MX" dirty="0"/>
          </a:p>
        </p:txBody>
      </p:sp>
    </p:spTree>
    <p:extLst>
      <p:ext uri="{BB962C8B-B14F-4D97-AF65-F5344CB8AC3E}">
        <p14:creationId xmlns:p14="http://schemas.microsoft.com/office/powerpoint/2010/main" val="89248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Do:</a:t>
            </a:r>
            <a:r>
              <a:rPr lang="en-US" dirty="0" smtClean="0"/>
              <a:t> Show</a:t>
            </a:r>
            <a:r>
              <a:rPr lang="en-US" baseline="0" dirty="0" smtClean="0"/>
              <a:t> PowerPoint Slide and i</a:t>
            </a:r>
            <a:r>
              <a:rPr lang="en-US" dirty="0" smtClean="0"/>
              <a:t>ntroduce the course objectives, tying them back to the class expectations captured on the wall.</a:t>
            </a:r>
          </a:p>
          <a:p>
            <a:pPr eaLnBrk="1" hangingPunct="1"/>
            <a:endParaRPr lang="en-US" dirty="0" smtClean="0"/>
          </a:p>
          <a:p>
            <a:r>
              <a:rPr lang="en-US" b="1" dirty="0" smtClean="0"/>
              <a:t>Talking Points: </a:t>
            </a:r>
            <a:r>
              <a:rPr lang="en-US" dirty="0" smtClean="0"/>
              <a:t>When you leave this class, you should be able to:</a:t>
            </a:r>
          </a:p>
          <a:p>
            <a:pPr marL="171450" indent="-171450">
              <a:spcBef>
                <a:spcPts val="1200"/>
              </a:spcBef>
              <a:spcAft>
                <a:spcPts val="600"/>
              </a:spcAft>
              <a:buFont typeface="Arial" panose="020B0604020202020204" pitchFamily="34" charset="0"/>
              <a:buChar char="•"/>
            </a:pPr>
            <a:r>
              <a:rPr lang="en-US" sz="1200" dirty="0" smtClean="0"/>
              <a:t>Understand the benefits of participant centered learning</a:t>
            </a:r>
          </a:p>
          <a:p>
            <a:pPr marL="171450" indent="-171450">
              <a:spcBef>
                <a:spcPts val="1200"/>
              </a:spcBef>
              <a:spcAft>
                <a:spcPts val="600"/>
              </a:spcAft>
              <a:buFont typeface="Arial" panose="020B0604020202020204" pitchFamily="34" charset="0"/>
              <a:buChar char="•"/>
            </a:pPr>
            <a:r>
              <a:rPr lang="en-US" sz="1200" dirty="0" smtClean="0"/>
              <a:t>Understand how to apply simulations and different activity types to your lean training</a:t>
            </a:r>
          </a:p>
          <a:p>
            <a:pPr marL="171450" indent="-171450">
              <a:spcBef>
                <a:spcPts val="1200"/>
              </a:spcBef>
              <a:spcAft>
                <a:spcPts val="600"/>
              </a:spcAft>
              <a:buFont typeface="Arial" panose="020B0604020202020204" pitchFamily="34" charset="0"/>
              <a:buChar char="•"/>
            </a:pPr>
            <a:r>
              <a:rPr lang="en-US" sz="1200" dirty="0" smtClean="0"/>
              <a:t>Practice participant centered learning.</a:t>
            </a:r>
          </a:p>
          <a:p>
            <a:pPr eaLnBrk="1" hangingPunct="1"/>
            <a:endParaRPr lang="en-US" dirty="0" smtClean="0"/>
          </a:p>
          <a:p>
            <a:pPr eaLnBrk="1" hangingPunct="1"/>
            <a:r>
              <a:rPr lang="en-US" b="1" dirty="0" smtClean="0"/>
              <a:t>Do: </a:t>
            </a:r>
            <a:r>
              <a:rPr lang="en-US" dirty="0" smtClean="0"/>
              <a:t>Ask for a volunteer from each table (who has traveled the furthest to attend the course) to come to the front and get participant guides for their table. Explain to the class that they will be using this guide throughout the session and flip through the sections with them briefly (including the Reflection section,</a:t>
            </a:r>
            <a:r>
              <a:rPr lang="en-US" baseline="0" dirty="0" smtClean="0"/>
              <a:t> Simulation and Appendix). </a:t>
            </a:r>
          </a:p>
          <a:p>
            <a:pPr eaLnBrk="1" hangingPunct="1"/>
            <a:endParaRPr lang="en-US" baseline="0" dirty="0" smtClean="0">
              <a:cs typeface="Arial" pitchFamily="34" charset="0"/>
            </a:endParaRPr>
          </a:p>
          <a:p>
            <a:pPr eaLnBrk="1" hangingPunct="1"/>
            <a:r>
              <a:rPr lang="en-US" b="1" baseline="0" dirty="0" smtClean="0">
                <a:cs typeface="Arial" pitchFamily="34" charset="0"/>
              </a:rPr>
              <a:t>Say: </a:t>
            </a:r>
            <a:r>
              <a:rPr lang="en-US" baseline="0" dirty="0" smtClean="0">
                <a:cs typeface="Arial" pitchFamily="34" charset="0"/>
              </a:rPr>
              <a:t>You will notice that I have given those in this class the instructor guide to </a:t>
            </a:r>
            <a:r>
              <a:rPr lang="en-US" baseline="0" dirty="0" err="1" smtClean="0">
                <a:cs typeface="Arial" pitchFamily="34" charset="0"/>
              </a:rPr>
              <a:t>empahsize</a:t>
            </a:r>
            <a:r>
              <a:rPr lang="en-US" baseline="0" dirty="0" smtClean="0">
                <a:cs typeface="Arial" pitchFamily="34" charset="0"/>
              </a:rPr>
              <a:t> the amount of standardization that can be achieved with your practitioners. With all Lean engagement it’s important that you and your team (if you have one) are sending the same general message. </a:t>
            </a:r>
            <a:endParaRPr lang="es-MX" dirty="0" smtClean="0">
              <a:cs typeface="Arial" pitchFamily="34" charset="0"/>
            </a:endParaRPr>
          </a:p>
          <a:p>
            <a:pPr defTabSz="897301">
              <a:defRPr/>
            </a:pPr>
            <a:endParaRPr lang="en-US" dirty="0"/>
          </a:p>
        </p:txBody>
      </p:sp>
      <p:sp>
        <p:nvSpPr>
          <p:cNvPr id="4" name="Slide Number Placeholder 3"/>
          <p:cNvSpPr>
            <a:spLocks noGrp="1"/>
          </p:cNvSpPr>
          <p:nvPr>
            <p:ph type="sldNum" sz="quarter" idx="10"/>
          </p:nvPr>
        </p:nvSpPr>
        <p:spPr/>
        <p:txBody>
          <a:bodyPr/>
          <a:lstStyle/>
          <a:p>
            <a:fld id="{785C608A-2CB4-4E99-964B-31CEE8EDD8C2}" type="slidenum">
              <a:rPr lang="es-MX" smtClean="0"/>
              <a:pPr/>
              <a:t>5</a:t>
            </a:fld>
            <a:endParaRPr lang="es-MX" dirty="0"/>
          </a:p>
        </p:txBody>
      </p:sp>
    </p:spTree>
    <p:extLst>
      <p:ext uri="{BB962C8B-B14F-4D97-AF65-F5344CB8AC3E}">
        <p14:creationId xmlns:p14="http://schemas.microsoft.com/office/powerpoint/2010/main" val="146839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baseline="0" dirty="0" smtClean="0"/>
              <a:t>have the tables think about a time when they were both a participant in a recent training and when they have given a training on continuous improvement on lean, what worked well and what didn’t work so well?</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7F153F6-930C-4C6C-8761-BCC3FB95B173}" type="slidenum">
              <a:rPr lang="en-US" smtClean="0"/>
              <a:t>6</a:t>
            </a:fld>
            <a:endParaRPr lang="en-US"/>
          </a:p>
        </p:txBody>
      </p:sp>
    </p:spTree>
    <p:extLst>
      <p:ext uri="{BB962C8B-B14F-4D97-AF65-F5344CB8AC3E}">
        <p14:creationId xmlns:p14="http://schemas.microsoft.com/office/powerpoint/2010/main" val="168952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endParaRPr lang="en-US" dirty="0" smtClean="0"/>
          </a:p>
          <a:p>
            <a:pPr marL="171450" indent="-171450">
              <a:buFont typeface="Arial" panose="020B0604020202020204" pitchFamily="34" charset="0"/>
              <a:buChar char="•"/>
            </a:pPr>
            <a:r>
              <a:rPr lang="en-US" dirty="0" smtClean="0"/>
              <a:t>Participant centered</a:t>
            </a:r>
            <a:r>
              <a:rPr lang="en-US" baseline="0" dirty="0" smtClean="0"/>
              <a:t> learning is a “Pull” style of learning where as much as possible the class participants pull from the instructor what they need. They learn by watching, doing, discussing.</a:t>
            </a:r>
          </a:p>
          <a:p>
            <a:pPr marL="171450" indent="-171450">
              <a:buFont typeface="Arial" panose="020B0604020202020204" pitchFamily="34" charset="0"/>
              <a:buChar char="•"/>
            </a:pPr>
            <a:r>
              <a:rPr lang="en-US" baseline="0" dirty="0" smtClean="0"/>
              <a:t>There is an emphasis on application to the participants real work life so it makes the information more meaningful to them, which means they will retain more.</a:t>
            </a:r>
          </a:p>
          <a:p>
            <a:pPr marL="171450" indent="-171450">
              <a:buFont typeface="Arial" panose="020B0604020202020204" pitchFamily="34" charset="0"/>
              <a:buChar char="•"/>
            </a:pPr>
            <a:r>
              <a:rPr lang="en-US" baseline="0" dirty="0" smtClean="0"/>
              <a:t>It keeps the participants engaged due to the variety and mixture of activity, discussions, etc. so they can keep focused on the key points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7F153F6-930C-4C6C-8761-BCC3FB95B173}" type="slidenum">
              <a:rPr lang="en-US" smtClean="0"/>
              <a:t>7</a:t>
            </a:fld>
            <a:endParaRPr lang="en-US"/>
          </a:p>
        </p:txBody>
      </p:sp>
    </p:spTree>
    <p:extLst>
      <p:ext uri="{BB962C8B-B14F-4D97-AF65-F5344CB8AC3E}">
        <p14:creationId xmlns:p14="http://schemas.microsoft.com/office/powerpoint/2010/main" val="168952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In your book, you will find </a:t>
            </a:r>
            <a:r>
              <a:rPr lang="en-US" dirty="0" smtClean="0"/>
              <a:t>the different </a:t>
            </a:r>
            <a:r>
              <a:rPr lang="en-US" dirty="0"/>
              <a:t>types of </a:t>
            </a:r>
            <a:r>
              <a:rPr lang="en-US" dirty="0" smtClean="0"/>
              <a:t>participant learning</a:t>
            </a:r>
            <a:r>
              <a:rPr lang="en-US" baseline="0" dirty="0" smtClean="0"/>
              <a:t> activities</a:t>
            </a:r>
            <a:r>
              <a:rPr lang="en-US" dirty="0" smtClean="0"/>
              <a:t>: I </a:t>
            </a:r>
            <a:r>
              <a:rPr lang="en-US" dirty="0"/>
              <a:t>will divide you into teams to complete a </a:t>
            </a:r>
            <a:r>
              <a:rPr lang="en-US" dirty="0" err="1"/>
              <a:t>teachback</a:t>
            </a:r>
            <a:r>
              <a:rPr lang="en-US" dirty="0"/>
              <a:t> exercise. You will each be assigned a </a:t>
            </a:r>
            <a:r>
              <a:rPr lang="en-US" dirty="0" smtClean="0"/>
              <a:t>group of activities and </a:t>
            </a:r>
            <a:r>
              <a:rPr lang="en-US" dirty="0"/>
              <a:t>will create a visual to teach the concept back to your teammates. Feel free to use flip chart, your participant guide, markers, sticky notes, and be as creative as you can. </a:t>
            </a:r>
            <a:endParaRPr lang="en-US" dirty="0" smtClean="0"/>
          </a:p>
          <a:p>
            <a:endParaRPr lang="en-US" b="1" dirty="0"/>
          </a:p>
          <a:p>
            <a:r>
              <a:rPr lang="en-US" b="1" dirty="0"/>
              <a:t>Do:</a:t>
            </a:r>
            <a:r>
              <a:rPr lang="en-US" dirty="0"/>
              <a:t> Split the class into groups of </a:t>
            </a:r>
            <a:r>
              <a:rPr lang="en-US" dirty="0" smtClean="0"/>
              <a:t>3+</a:t>
            </a:r>
            <a:r>
              <a:rPr lang="en-US" baseline="0" dirty="0" smtClean="0"/>
              <a:t> </a:t>
            </a:r>
            <a:r>
              <a:rPr lang="en-US" dirty="0" smtClean="0"/>
              <a:t>people</a:t>
            </a:r>
            <a:r>
              <a:rPr lang="en-US" dirty="0"/>
              <a:t>. </a:t>
            </a:r>
            <a:r>
              <a:rPr lang="en-US" dirty="0" smtClean="0"/>
              <a:t>Assign</a:t>
            </a:r>
            <a:r>
              <a:rPr lang="en-US" baseline="0" dirty="0" smtClean="0"/>
              <a:t> each person a group of categories </a:t>
            </a:r>
            <a:r>
              <a:rPr lang="en-US" dirty="0" smtClean="0"/>
              <a:t>(no </a:t>
            </a:r>
            <a:r>
              <a:rPr lang="en-US" dirty="0"/>
              <a:t>one can have the same, and everyone needs to select a category). Give them </a:t>
            </a:r>
            <a:r>
              <a:rPr lang="en-US" dirty="0" smtClean="0"/>
              <a:t>10 </a:t>
            </a:r>
            <a:r>
              <a:rPr lang="en-US" dirty="0"/>
              <a:t>minutes to complete their teach-back, and </a:t>
            </a:r>
            <a:r>
              <a:rPr lang="en-US" dirty="0" smtClean="0"/>
              <a:t>10 </a:t>
            </a:r>
            <a:r>
              <a:rPr lang="en-US" dirty="0"/>
              <a:t>minutes for all to teach the material back to their team.</a:t>
            </a:r>
          </a:p>
        </p:txBody>
      </p:sp>
      <p:sp>
        <p:nvSpPr>
          <p:cNvPr id="4" name="Slide Number Placeholder 3"/>
          <p:cNvSpPr>
            <a:spLocks noGrp="1"/>
          </p:cNvSpPr>
          <p:nvPr>
            <p:ph type="sldNum" sz="quarter" idx="10"/>
          </p:nvPr>
        </p:nvSpPr>
        <p:spPr/>
        <p:txBody>
          <a:bodyPr/>
          <a:lstStyle/>
          <a:p>
            <a:fld id="{785C608A-2CB4-4E99-964B-31CEE8EDD8C2}" type="slidenum">
              <a:rPr lang="es-MX" smtClean="0"/>
              <a:pPr/>
              <a:t>8</a:t>
            </a:fld>
            <a:endParaRPr lang="es-MX" dirty="0"/>
          </a:p>
        </p:txBody>
      </p:sp>
    </p:spTree>
    <p:extLst>
      <p:ext uri="{BB962C8B-B14F-4D97-AF65-F5344CB8AC3E}">
        <p14:creationId xmlns:p14="http://schemas.microsoft.com/office/powerpoint/2010/main" val="144868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endParaRPr lang="en-US" dirty="0" smtClean="0"/>
          </a:p>
          <a:p>
            <a:pPr marL="171450" indent="-171450">
              <a:buFont typeface="Arial" panose="020B0604020202020204" pitchFamily="34" charset="0"/>
              <a:buChar char="•"/>
            </a:pPr>
            <a:r>
              <a:rPr lang="en-US" dirty="0" smtClean="0"/>
              <a:t>This is a sample spread of training activities, discussions etc.</a:t>
            </a:r>
            <a:r>
              <a:rPr lang="en-US" baseline="0" dirty="0" smtClean="0"/>
              <a:t> that was used in a 3 day course. It’s important to have a good mix of the “Do’s” for different personality types in your training.</a:t>
            </a:r>
          </a:p>
          <a:p>
            <a:pPr marL="171450" indent="-171450">
              <a:buFont typeface="Arial" panose="020B0604020202020204" pitchFamily="34" charset="0"/>
              <a:buChar char="•"/>
            </a:pPr>
            <a:r>
              <a:rPr lang="en-US" baseline="0" dirty="0" smtClean="0"/>
              <a:t>This took a lot more preparation and self discipline on the training side. Often you will find yourself adding more of one type of activity because that is what YOU prefer, but remember in Lean we always ask who is the customer, and in this class your customers will all value different learning types. </a:t>
            </a:r>
          </a:p>
          <a:p>
            <a:pPr marL="171450" indent="-171450">
              <a:buFont typeface="Arial" panose="020B0604020202020204" pitchFamily="34" charset="0"/>
              <a:buChar char="•"/>
            </a:pPr>
            <a:r>
              <a:rPr lang="en-US" baseline="0" dirty="0" smtClean="0"/>
              <a:t>It’s important to focus on not what </a:t>
            </a:r>
            <a:r>
              <a:rPr lang="en-US" i="1" baseline="0" dirty="0" smtClean="0"/>
              <a:t>you</a:t>
            </a:r>
            <a:r>
              <a:rPr lang="en-US" baseline="0" dirty="0" smtClean="0"/>
              <a:t> want to teach the class, but more importantly what they need to take away.</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7F153F6-930C-4C6C-8761-BCC3FB95B173}" type="slidenum">
              <a:rPr lang="en-US" smtClean="0"/>
              <a:t>9</a:t>
            </a:fld>
            <a:endParaRPr lang="en-US"/>
          </a:p>
        </p:txBody>
      </p:sp>
    </p:spTree>
    <p:extLst>
      <p:ext uri="{BB962C8B-B14F-4D97-AF65-F5344CB8AC3E}">
        <p14:creationId xmlns:p14="http://schemas.microsoft.com/office/powerpoint/2010/main" val="276340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2571184"/>
            <a:ext cx="6188045" cy="1504147"/>
          </a:xfrm>
        </p:spPr>
        <p:txBody>
          <a:bodyPr wrap="square" anchor="b" anchorCtr="0">
            <a:noAutofit/>
          </a:bodyPr>
          <a:lstStyle>
            <a:lvl1pPr>
              <a:defRPr sz="4000" b="0">
                <a:solidFill>
                  <a:srgbClr val="5E5E5E"/>
                </a:solidFill>
              </a:defRPr>
            </a:lvl1pPr>
          </a:lstStyle>
          <a:p>
            <a:r>
              <a:rPr lang="es-ES_tradnl" dirty="0" smtClean="0"/>
              <a:t>HEADLINE HERE</a:t>
            </a:r>
            <a:endParaRPr lang="en-US" dirty="0"/>
          </a:p>
        </p:txBody>
      </p:sp>
      <p:sp>
        <p:nvSpPr>
          <p:cNvPr id="3" name="Subtitle 2"/>
          <p:cNvSpPr>
            <a:spLocks noGrp="1"/>
          </p:cNvSpPr>
          <p:nvPr>
            <p:ph type="subTitle" idx="1" hasCustomPrompt="1"/>
          </p:nvPr>
        </p:nvSpPr>
        <p:spPr>
          <a:xfrm>
            <a:off x="457199" y="4075331"/>
            <a:ext cx="6188045" cy="871396"/>
          </a:xfrm>
        </p:spPr>
        <p:txBody>
          <a:bodyPr>
            <a:noAutofit/>
          </a:bodyPr>
          <a:lstStyle>
            <a:lvl1pPr marL="0" indent="0" algn="l">
              <a:buNone/>
              <a:defRPr sz="2000" b="1">
                <a:solidFill>
                  <a:srgbClr val="7778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Subtitle</a:t>
            </a:r>
            <a:r>
              <a:rPr lang="es-ES_tradnl" dirty="0" smtClean="0"/>
              <a:t> </a:t>
            </a:r>
            <a:r>
              <a:rPr lang="es-ES_tradnl" dirty="0" err="1" smtClean="0"/>
              <a:t>here</a:t>
            </a:r>
            <a:endParaRPr lang="en-US" dirty="0"/>
          </a:p>
        </p:txBody>
      </p:sp>
    </p:spTree>
    <p:extLst>
      <p:ext uri="{BB962C8B-B14F-4D97-AF65-F5344CB8AC3E}">
        <p14:creationId xmlns:p14="http://schemas.microsoft.com/office/powerpoint/2010/main" val="1955430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03518" y="1277938"/>
            <a:ext cx="6188045" cy="875110"/>
          </a:xfrm>
        </p:spPr>
        <p:txBody>
          <a:bodyPr wrap="square" anchor="b" anchorCtr="0">
            <a:noAutofit/>
          </a:bodyPr>
          <a:lstStyle>
            <a:lvl1pPr algn="r">
              <a:defRPr sz="4000" baseline="0">
                <a:solidFill>
                  <a:srgbClr val="5E5E5E"/>
                </a:solidFill>
              </a:defRPr>
            </a:lvl1pPr>
          </a:lstStyle>
          <a:p>
            <a:r>
              <a:rPr lang="en-US" dirty="0" smtClean="0"/>
              <a:t>SECTION TITLE HERE</a:t>
            </a:r>
            <a:endParaRPr lang="en-US" dirty="0"/>
          </a:p>
        </p:txBody>
      </p:sp>
      <p:sp>
        <p:nvSpPr>
          <p:cNvPr id="3" name="Subtitle 2"/>
          <p:cNvSpPr>
            <a:spLocks noGrp="1"/>
          </p:cNvSpPr>
          <p:nvPr>
            <p:ph type="subTitle" idx="1" hasCustomPrompt="1"/>
          </p:nvPr>
        </p:nvSpPr>
        <p:spPr>
          <a:xfrm>
            <a:off x="2503519" y="2153048"/>
            <a:ext cx="6188044" cy="871396"/>
          </a:xfrm>
        </p:spPr>
        <p:txBody>
          <a:bodyPr>
            <a:noAutofit/>
          </a:bodyPr>
          <a:lstStyle>
            <a:lvl1pPr marL="0" indent="0" algn="r">
              <a:buNone/>
              <a:defRPr sz="2000">
                <a:solidFill>
                  <a:srgbClr val="7778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Section</a:t>
            </a:r>
            <a:r>
              <a:rPr lang="es-ES_tradnl" dirty="0" smtClean="0"/>
              <a:t> </a:t>
            </a:r>
            <a:r>
              <a:rPr lang="es-ES_tradnl" dirty="0" err="1" smtClean="0"/>
              <a:t>subtitle</a:t>
            </a:r>
            <a:r>
              <a:rPr lang="es-ES_tradnl" dirty="0" smtClean="0"/>
              <a:t> </a:t>
            </a:r>
            <a:r>
              <a:rPr lang="es-ES_tradnl" dirty="0" err="1" smtClean="0"/>
              <a:t>here</a:t>
            </a:r>
            <a:endParaRPr lang="en-US" dirty="0"/>
          </a:p>
        </p:txBody>
      </p:sp>
      <p:sp>
        <p:nvSpPr>
          <p:cNvPr id="5" name="Slide Number Placeholder 4"/>
          <p:cNvSpPr>
            <a:spLocks noGrp="1"/>
          </p:cNvSpPr>
          <p:nvPr>
            <p:ph type="sldNum" sz="quarter" idx="12"/>
          </p:nvPr>
        </p:nvSpPr>
        <p:spPr/>
        <p:txBody>
          <a:bodyPr/>
          <a:lstStyle/>
          <a:p>
            <a:fld id="{AE776CEC-0517-4351-9862-4F1B7BD3E540}" type="slidenum">
              <a:rPr lang="en-US" smtClean="0"/>
              <a:pPr/>
              <a:t>‹#›</a:t>
            </a:fld>
            <a:endParaRPr lang="en-US"/>
          </a:p>
        </p:txBody>
      </p:sp>
      <p:cxnSp>
        <p:nvCxnSpPr>
          <p:cNvPr id="13" name="Straight Connector 12"/>
          <p:cNvCxnSpPr/>
          <p:nvPr userDrawn="1"/>
        </p:nvCxnSpPr>
        <p:spPr>
          <a:xfrm>
            <a:off x="457199" y="609600"/>
            <a:ext cx="822642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7043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E5E5E"/>
                </a:solidFill>
              </a:defRPr>
            </a:lvl1pPr>
          </a:lstStyle>
          <a:p>
            <a:r>
              <a:rPr lang="es-ES_tradnl" dirty="0" smtClean="0"/>
              <a:t>HEADLINE HERE</a:t>
            </a:r>
            <a:endParaRPr lang="en-US" dirty="0"/>
          </a:p>
        </p:txBody>
      </p:sp>
      <p:cxnSp>
        <p:nvCxnSpPr>
          <p:cNvPr id="5" name="Straight Connector 4"/>
          <p:cNvCxnSpPr/>
          <p:nvPr userDrawn="1"/>
        </p:nvCxnSpPr>
        <p:spPr>
          <a:xfrm>
            <a:off x="457199" y="609600"/>
            <a:ext cx="822642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008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685800"/>
            <a:ext cx="8226425" cy="5319613"/>
          </a:xfrm>
        </p:spPr>
        <p:txBody>
          <a:bodyPr anchor="ctr">
            <a:normAutofit/>
          </a:bodyPr>
          <a:lstStyle>
            <a:lvl1pPr marL="0" indent="0">
              <a:buNone/>
              <a:defRPr sz="3600" b="0">
                <a:solidFill>
                  <a:srgbClr val="77787B"/>
                </a:solidFill>
              </a:defRPr>
            </a:lvl1pPr>
          </a:lstStyle>
          <a:p>
            <a:pPr lvl="0"/>
            <a:r>
              <a:rPr lang="es-ES_tradnl" dirty="0" err="1" smtClean="0"/>
              <a:t>Statement</a:t>
            </a:r>
            <a:r>
              <a:rPr lang="es-ES_tradnl" dirty="0" smtClean="0"/>
              <a:t> </a:t>
            </a:r>
            <a:r>
              <a:rPr lang="es-ES_tradnl" dirty="0" err="1" smtClean="0"/>
              <a:t>here</a:t>
            </a:r>
            <a:r>
              <a:rPr lang="es-ES_tradnl" dirty="0" smtClean="0"/>
              <a:t>.</a:t>
            </a:r>
          </a:p>
        </p:txBody>
      </p:sp>
      <p:sp>
        <p:nvSpPr>
          <p:cNvPr id="7" name="Title 6"/>
          <p:cNvSpPr>
            <a:spLocks noGrp="1"/>
          </p:cNvSpPr>
          <p:nvPr>
            <p:ph type="title" hasCustomPrompt="1"/>
          </p:nvPr>
        </p:nvSpPr>
        <p:spPr/>
        <p:txBody>
          <a:bodyPr/>
          <a:lstStyle>
            <a:lvl1pPr>
              <a:defRPr>
                <a:solidFill>
                  <a:srgbClr val="5E5E5E"/>
                </a:solidFill>
              </a:defRPr>
            </a:lvl1pPr>
          </a:lstStyle>
          <a:p>
            <a:r>
              <a:rPr lang="es-ES_tradnl" dirty="0" smtClean="0"/>
              <a:t>HEADLINE HERE</a:t>
            </a:r>
            <a:endParaRPr lang="en-US" dirty="0"/>
          </a:p>
        </p:txBody>
      </p:sp>
      <p:sp>
        <p:nvSpPr>
          <p:cNvPr id="8" name="Slide Number Placeholder 5"/>
          <p:cNvSpPr txBox="1">
            <a:spLocks/>
          </p:cNvSpPr>
          <p:nvPr userDrawn="1"/>
        </p:nvSpPr>
        <p:spPr>
          <a:xfrm>
            <a:off x="8222211" y="6059246"/>
            <a:ext cx="461413" cy="458788"/>
          </a:xfrm>
          <a:prstGeom prst="rect">
            <a:avLst/>
          </a:prstGeom>
          <a:noFill/>
        </p:spPr>
        <p:txBody>
          <a:bodyPr vert="horz" wrap="square" lIns="0" tIns="0" rIns="0" bIns="0" rtlCol="0" anchor="ctr">
            <a:noAutofit/>
          </a:bodyPr>
          <a:lstStyle>
            <a:defPPr>
              <a:defRPr lang="en-US"/>
            </a:defPPr>
            <a:lvl1pPr marL="0" algn="ctr" defTabSz="914400" rtl="0" eaLnBrk="1" latinLnBrk="0" hangingPunct="1">
              <a:defRPr sz="1200" b="1" i="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10" name="Straight Connector 9"/>
          <p:cNvCxnSpPr/>
          <p:nvPr userDrawn="1"/>
        </p:nvCxnSpPr>
        <p:spPr>
          <a:xfrm>
            <a:off x="457199" y="609600"/>
            <a:ext cx="822642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7747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E5E5E"/>
                </a:solidFill>
              </a:defRPr>
            </a:lvl1pPr>
          </a:lstStyle>
          <a:p>
            <a:r>
              <a:rPr lang="es-ES_tradnl" dirty="0" smtClean="0"/>
              <a:t>HEADLINE HERE</a:t>
            </a:r>
            <a:endParaRPr lang="en-US" dirty="0"/>
          </a:p>
        </p:txBody>
      </p:sp>
      <p:sp>
        <p:nvSpPr>
          <p:cNvPr id="5" name="Picture Placeholder 4"/>
          <p:cNvSpPr>
            <a:spLocks noGrp="1"/>
          </p:cNvSpPr>
          <p:nvPr>
            <p:ph type="pic" sz="quarter" idx="11"/>
          </p:nvPr>
        </p:nvSpPr>
        <p:spPr>
          <a:xfrm>
            <a:off x="460375" y="685800"/>
            <a:ext cx="8223249" cy="4191001"/>
          </a:xfrm>
        </p:spPr>
        <p:txBody>
          <a:bodyPr/>
          <a:lstStyle>
            <a:lvl1pPr marL="0" indent="0">
              <a:buClr>
                <a:srgbClr val="8BCC12"/>
              </a:buClr>
              <a:buNone/>
              <a:defRPr>
                <a:solidFill>
                  <a:srgbClr val="77787B"/>
                </a:solidFill>
              </a:defRPr>
            </a:lvl1pPr>
          </a:lstStyle>
          <a:p>
            <a:r>
              <a:rPr lang="es-ES_tradnl" dirty="0" err="1" smtClean="0"/>
              <a:t>Drag</a:t>
            </a:r>
            <a:r>
              <a:rPr lang="es-ES_tradnl" dirty="0" smtClean="0"/>
              <a:t> </a:t>
            </a:r>
            <a:r>
              <a:rPr lang="es-ES_tradnl" dirty="0" err="1" smtClean="0"/>
              <a:t>picture</a:t>
            </a:r>
            <a:r>
              <a:rPr lang="es-ES_tradnl" dirty="0" smtClean="0"/>
              <a:t> to </a:t>
            </a:r>
            <a:r>
              <a:rPr lang="es-ES_tradnl" dirty="0" err="1" smtClean="0"/>
              <a:t>placeholder</a:t>
            </a:r>
            <a:r>
              <a:rPr lang="es-ES_tradnl" dirty="0" smtClean="0"/>
              <a:t> </a:t>
            </a:r>
            <a:r>
              <a:rPr lang="es-ES_tradnl" dirty="0" err="1" smtClean="0"/>
              <a:t>or</a:t>
            </a:r>
            <a:r>
              <a:rPr lang="es-ES_tradnl" dirty="0" smtClean="0"/>
              <a:t> </a:t>
            </a:r>
            <a:r>
              <a:rPr lang="es-ES_tradnl" dirty="0" err="1" smtClean="0"/>
              <a:t>click</a:t>
            </a:r>
            <a:r>
              <a:rPr lang="es-ES_tradnl" dirty="0" smtClean="0"/>
              <a:t> </a:t>
            </a:r>
            <a:r>
              <a:rPr lang="es-ES_tradnl" dirty="0" err="1" smtClean="0"/>
              <a:t>icon</a:t>
            </a:r>
            <a:r>
              <a:rPr lang="es-ES_tradnl" dirty="0" smtClean="0"/>
              <a:t> to </a:t>
            </a:r>
            <a:r>
              <a:rPr lang="es-ES_tradnl" dirty="0" err="1" smtClean="0"/>
              <a:t>add</a:t>
            </a:r>
            <a:endParaRPr lang="en-US" dirty="0"/>
          </a:p>
        </p:txBody>
      </p:sp>
      <p:sp>
        <p:nvSpPr>
          <p:cNvPr id="7" name="Text Placeholder 6"/>
          <p:cNvSpPr>
            <a:spLocks noGrp="1"/>
          </p:cNvSpPr>
          <p:nvPr>
            <p:ph type="body" sz="quarter" idx="12" hasCustomPrompt="1"/>
          </p:nvPr>
        </p:nvSpPr>
        <p:spPr>
          <a:xfrm>
            <a:off x="457200" y="5108577"/>
            <a:ext cx="8226425" cy="896836"/>
          </a:xfrm>
        </p:spPr>
        <p:txBody>
          <a:bodyPr>
            <a:normAutofit/>
          </a:bodyPr>
          <a:lstStyle>
            <a:lvl1pPr marL="0" indent="0">
              <a:buClr>
                <a:srgbClr val="8BCC12"/>
              </a:buClr>
              <a:buNone/>
              <a:defRPr sz="1800" b="0">
                <a:solidFill>
                  <a:srgbClr val="77787B"/>
                </a:solidFill>
              </a:defRPr>
            </a:lvl1pPr>
          </a:lstStyle>
          <a:p>
            <a:pPr lvl="0"/>
            <a:r>
              <a:rPr lang="es-ES_tradnl" dirty="0" smtClean="0"/>
              <a:t>Text </a:t>
            </a:r>
            <a:r>
              <a:rPr lang="es-ES_tradnl" dirty="0" err="1" smtClean="0"/>
              <a:t>here</a:t>
            </a:r>
            <a:r>
              <a:rPr lang="es-ES_tradnl" dirty="0" smtClean="0"/>
              <a:t>.</a:t>
            </a:r>
          </a:p>
        </p:txBody>
      </p:sp>
      <p:cxnSp>
        <p:nvCxnSpPr>
          <p:cNvPr id="8" name="Straight Connector 7"/>
          <p:cNvCxnSpPr/>
          <p:nvPr userDrawn="1"/>
        </p:nvCxnSpPr>
        <p:spPr>
          <a:xfrm>
            <a:off x="457199" y="609600"/>
            <a:ext cx="822642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233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1"/>
            <a:ext cx="9143999" cy="6005413"/>
          </a:xfrm>
        </p:spPr>
        <p:txBody>
          <a:bodyPr/>
          <a:lstStyle>
            <a:lvl1pPr marL="0" indent="0">
              <a:buClr>
                <a:srgbClr val="8BCC12"/>
              </a:buClr>
              <a:buNone/>
              <a:defRPr>
                <a:solidFill>
                  <a:srgbClr val="77787B"/>
                </a:solidFill>
              </a:defRPr>
            </a:lvl1pPr>
          </a:lstStyle>
          <a:p>
            <a:r>
              <a:rPr lang="es-ES_tradnl" dirty="0" err="1" smtClean="0"/>
              <a:t>Drag</a:t>
            </a:r>
            <a:r>
              <a:rPr lang="es-ES_tradnl" dirty="0" smtClean="0"/>
              <a:t> </a:t>
            </a:r>
            <a:r>
              <a:rPr lang="es-ES_tradnl" dirty="0" err="1" smtClean="0"/>
              <a:t>picture</a:t>
            </a:r>
            <a:r>
              <a:rPr lang="es-ES_tradnl" dirty="0" smtClean="0"/>
              <a:t> to </a:t>
            </a:r>
            <a:r>
              <a:rPr lang="es-ES_tradnl" dirty="0" err="1" smtClean="0"/>
              <a:t>placeholder</a:t>
            </a:r>
            <a:r>
              <a:rPr lang="es-ES_tradnl" dirty="0" smtClean="0"/>
              <a:t> </a:t>
            </a:r>
            <a:r>
              <a:rPr lang="es-ES_tradnl" dirty="0" err="1" smtClean="0"/>
              <a:t>or</a:t>
            </a:r>
            <a:r>
              <a:rPr lang="es-ES_tradnl" dirty="0" smtClean="0"/>
              <a:t> </a:t>
            </a:r>
            <a:r>
              <a:rPr lang="es-ES_tradnl" dirty="0" err="1" smtClean="0"/>
              <a:t>click</a:t>
            </a:r>
            <a:r>
              <a:rPr lang="es-ES_tradnl" dirty="0" smtClean="0"/>
              <a:t> </a:t>
            </a:r>
            <a:r>
              <a:rPr lang="es-ES_tradnl" dirty="0" err="1" smtClean="0"/>
              <a:t>icon</a:t>
            </a:r>
            <a:r>
              <a:rPr lang="es-ES_tradnl" dirty="0" smtClean="0"/>
              <a:t> to </a:t>
            </a:r>
            <a:r>
              <a:rPr lang="es-ES_tradnl" dirty="0" err="1" smtClean="0"/>
              <a:t>add</a:t>
            </a:r>
            <a:endParaRPr lang="en-US" dirty="0"/>
          </a:p>
        </p:txBody>
      </p:sp>
    </p:spTree>
    <p:extLst>
      <p:ext uri="{BB962C8B-B14F-4D97-AF65-F5344CB8AC3E}">
        <p14:creationId xmlns:p14="http://schemas.microsoft.com/office/powerpoint/2010/main" val="37512391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1011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531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6425" cy="590550"/>
          </a:xfrm>
        </p:spPr>
        <p:txBody>
          <a:bodyPr lIns="0"/>
          <a:lstStyle>
            <a:lvl1pPr>
              <a:defRPr baseline="0">
                <a:solidFill>
                  <a:srgbClr val="5E5E5E"/>
                </a:solidFill>
              </a:defRPr>
            </a:lvl1pPr>
          </a:lstStyle>
          <a:p>
            <a:r>
              <a:rPr lang="es-ES_tradnl" dirty="0" smtClean="0"/>
              <a:t>HEADLINE HERE</a:t>
            </a:r>
            <a:endParaRPr lang="en-US" dirty="0"/>
          </a:p>
        </p:txBody>
      </p:sp>
      <p:sp>
        <p:nvSpPr>
          <p:cNvPr id="4" name="Content Placeholder 3"/>
          <p:cNvSpPr>
            <a:spLocks noGrp="1"/>
          </p:cNvSpPr>
          <p:nvPr>
            <p:ph sz="quarter" idx="10" hasCustomPrompt="1"/>
          </p:nvPr>
        </p:nvSpPr>
        <p:spPr>
          <a:xfrm>
            <a:off x="460375" y="685800"/>
            <a:ext cx="8231187" cy="5319612"/>
          </a:xfrm>
        </p:spPr>
        <p:txBody>
          <a:bodyPr/>
          <a:lstStyle>
            <a:lvl1pPr>
              <a:buClr>
                <a:srgbClr val="00ADEE"/>
              </a:buClr>
              <a:defRPr baseline="0">
                <a:solidFill>
                  <a:srgbClr val="77787B"/>
                </a:solidFill>
              </a:defRPr>
            </a:lvl1pPr>
            <a:lvl2pPr>
              <a:buClr>
                <a:srgbClr val="00ADEE"/>
              </a:buClr>
              <a:defRPr>
                <a:solidFill>
                  <a:srgbClr val="77787B"/>
                </a:solidFill>
              </a:defRPr>
            </a:lvl2pPr>
            <a:lvl3pPr>
              <a:buClr>
                <a:srgbClr val="00ADEE"/>
              </a:buClr>
              <a:defRPr>
                <a:solidFill>
                  <a:srgbClr val="77787B"/>
                </a:solidFill>
              </a:defRPr>
            </a:lvl3pPr>
            <a:lvl4pPr>
              <a:buClr>
                <a:srgbClr val="00ADEE"/>
              </a:buClr>
              <a:defRPr>
                <a:solidFill>
                  <a:srgbClr val="77787B"/>
                </a:solidFill>
              </a:defRPr>
            </a:lvl4pPr>
            <a:lvl5pPr>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cxnSp>
        <p:nvCxnSpPr>
          <p:cNvPr id="9" name="Straight Connector 8"/>
          <p:cNvCxnSpPr/>
          <p:nvPr userDrawn="1"/>
        </p:nvCxnSpPr>
        <p:spPr>
          <a:xfrm>
            <a:off x="457199" y="609600"/>
            <a:ext cx="822642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197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E5E5E"/>
                </a:solidFill>
              </a:defRPr>
            </a:lvl1pPr>
          </a:lstStyle>
          <a:p>
            <a:r>
              <a:rPr lang="es-ES_tradnl" dirty="0" smtClean="0"/>
              <a:t>HEADLINE HERE</a:t>
            </a:r>
            <a:endParaRPr lang="en-US" dirty="0"/>
          </a:p>
        </p:txBody>
      </p:sp>
      <p:sp>
        <p:nvSpPr>
          <p:cNvPr id="7" name="Content Placeholder 6"/>
          <p:cNvSpPr>
            <a:spLocks noGrp="1"/>
          </p:cNvSpPr>
          <p:nvPr>
            <p:ph sz="quarter" idx="11" hasCustomPrompt="1"/>
          </p:nvPr>
        </p:nvSpPr>
        <p:spPr>
          <a:xfrm>
            <a:off x="457200" y="685800"/>
            <a:ext cx="4019550" cy="5319612"/>
          </a:xfrm>
        </p:spPr>
        <p:txBody>
          <a:bodyPr/>
          <a:lstStyle>
            <a:lvl1pPr algn="l">
              <a:buClr>
                <a:srgbClr val="00ADEE"/>
              </a:buClr>
              <a:defRPr>
                <a:solidFill>
                  <a:srgbClr val="77787B"/>
                </a:solidFill>
              </a:defRPr>
            </a:lvl1pPr>
            <a:lvl2pPr marL="569913" indent="-225425" algn="l">
              <a:buClr>
                <a:srgbClr val="00ADEE"/>
              </a:buClr>
              <a:defRPr>
                <a:solidFill>
                  <a:srgbClr val="77787B"/>
                </a:solidFill>
              </a:defRPr>
            </a:lvl2pPr>
            <a:lvl3pPr marL="915988" indent="-228600" algn="l">
              <a:buClr>
                <a:srgbClr val="00ADEE"/>
              </a:buClr>
              <a:defRPr>
                <a:solidFill>
                  <a:srgbClr val="77787B"/>
                </a:solidFill>
              </a:defRPr>
            </a:lvl3pPr>
            <a:lvl4pPr marL="1257300" indent="-228600" algn="l">
              <a:buClr>
                <a:srgbClr val="00ADEE"/>
              </a:buClr>
              <a:defRPr>
                <a:solidFill>
                  <a:srgbClr val="77787B"/>
                </a:solidFill>
              </a:defRPr>
            </a:lvl4pPr>
            <a:lvl5pPr marL="1603375" indent="-228600" algn="l">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10" name="Content Placeholder 9"/>
          <p:cNvSpPr>
            <a:spLocks noGrp="1"/>
          </p:cNvSpPr>
          <p:nvPr>
            <p:ph sz="quarter" idx="12" hasCustomPrompt="1"/>
          </p:nvPr>
        </p:nvSpPr>
        <p:spPr>
          <a:xfrm>
            <a:off x="4657725" y="685800"/>
            <a:ext cx="4025900" cy="5319612"/>
          </a:xfrm>
        </p:spPr>
        <p:txBody>
          <a:bodyPr/>
          <a:lstStyle>
            <a:lvl1pPr algn="l">
              <a:buClr>
                <a:srgbClr val="00ADEE"/>
              </a:buClr>
              <a:defRPr>
                <a:solidFill>
                  <a:srgbClr val="77787B"/>
                </a:solidFill>
              </a:defRPr>
            </a:lvl1pPr>
            <a:lvl2pPr marL="569913" indent="-225425" algn="l">
              <a:buClr>
                <a:srgbClr val="00ADEE"/>
              </a:buClr>
              <a:defRPr>
                <a:solidFill>
                  <a:srgbClr val="77787B"/>
                </a:solidFill>
              </a:defRPr>
            </a:lvl2pPr>
            <a:lvl3pPr marL="915988" indent="-228600" algn="l">
              <a:buClr>
                <a:srgbClr val="00ADEE"/>
              </a:buClr>
              <a:defRPr>
                <a:solidFill>
                  <a:srgbClr val="77787B"/>
                </a:solidFill>
              </a:defRPr>
            </a:lvl3pPr>
            <a:lvl4pPr marL="1257300" indent="-228600" algn="l">
              <a:buClr>
                <a:srgbClr val="00ADEE"/>
              </a:buClr>
              <a:defRPr>
                <a:solidFill>
                  <a:srgbClr val="77787B"/>
                </a:solidFill>
              </a:defRPr>
            </a:lvl4pPr>
            <a:lvl5pPr marL="1603375" indent="-228600" algn="l">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cxnSp>
        <p:nvCxnSpPr>
          <p:cNvPr id="9" name="Straight Connector 8"/>
          <p:cNvCxnSpPr/>
          <p:nvPr userDrawn="1"/>
        </p:nvCxnSpPr>
        <p:spPr>
          <a:xfrm>
            <a:off x="457199" y="609600"/>
            <a:ext cx="822642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157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E5E5E"/>
                </a:solidFill>
              </a:defRPr>
            </a:lvl1pPr>
          </a:lstStyle>
          <a:p>
            <a:r>
              <a:rPr lang="es-ES_tradnl" dirty="0" smtClean="0"/>
              <a:t>HEADLINE HERE</a:t>
            </a:r>
            <a:endParaRPr lang="en-US" dirty="0"/>
          </a:p>
        </p:txBody>
      </p:sp>
      <p:sp>
        <p:nvSpPr>
          <p:cNvPr id="7" name="Content Placeholder 6"/>
          <p:cNvSpPr>
            <a:spLocks noGrp="1"/>
          </p:cNvSpPr>
          <p:nvPr>
            <p:ph sz="quarter" idx="11" hasCustomPrompt="1"/>
          </p:nvPr>
        </p:nvSpPr>
        <p:spPr>
          <a:xfrm>
            <a:off x="457199" y="685800"/>
            <a:ext cx="8234363" cy="2556000"/>
          </a:xfrm>
        </p:spPr>
        <p:txBody>
          <a:bodyPr/>
          <a:lstStyle>
            <a:lvl1pPr>
              <a:buClr>
                <a:srgbClr val="00ADEE"/>
              </a:buClr>
              <a:defRPr>
                <a:solidFill>
                  <a:srgbClr val="77787B"/>
                </a:solidFill>
              </a:defRPr>
            </a:lvl1pPr>
            <a:lvl2pPr marL="569913" indent="-225425">
              <a:buClr>
                <a:srgbClr val="00ADEE"/>
              </a:buClr>
              <a:defRPr>
                <a:solidFill>
                  <a:srgbClr val="77787B"/>
                </a:solidFill>
              </a:defRPr>
            </a:lvl2pPr>
            <a:lvl3pPr marL="915988" indent="-228600">
              <a:buClr>
                <a:srgbClr val="00ADEE"/>
              </a:buClr>
              <a:defRPr>
                <a:solidFill>
                  <a:srgbClr val="77787B"/>
                </a:solidFill>
              </a:defRPr>
            </a:lvl3pPr>
            <a:lvl4pPr marL="1257300" indent="-228600">
              <a:buClr>
                <a:srgbClr val="00ADEE"/>
              </a:buClr>
              <a:defRPr>
                <a:solidFill>
                  <a:srgbClr val="77787B"/>
                </a:solidFill>
              </a:defRPr>
            </a:lvl4pPr>
            <a:lvl5pPr marL="1603375" indent="-228600">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10" name="Content Placeholder 9"/>
          <p:cNvSpPr>
            <a:spLocks noGrp="1"/>
          </p:cNvSpPr>
          <p:nvPr>
            <p:ph sz="quarter" idx="12" hasCustomPrompt="1"/>
          </p:nvPr>
        </p:nvSpPr>
        <p:spPr>
          <a:xfrm>
            <a:off x="460375" y="3361665"/>
            <a:ext cx="8223250" cy="2556000"/>
          </a:xfrm>
        </p:spPr>
        <p:txBody>
          <a:bodyPr/>
          <a:lstStyle>
            <a:lvl1pPr>
              <a:buClr>
                <a:srgbClr val="00ADEE"/>
              </a:buClr>
              <a:defRPr>
                <a:solidFill>
                  <a:srgbClr val="77787B"/>
                </a:solidFill>
              </a:defRPr>
            </a:lvl1pPr>
            <a:lvl2pPr marL="569913" indent="-225425">
              <a:buClr>
                <a:srgbClr val="00ADEE"/>
              </a:buClr>
              <a:defRPr>
                <a:solidFill>
                  <a:srgbClr val="77787B"/>
                </a:solidFill>
              </a:defRPr>
            </a:lvl2pPr>
            <a:lvl3pPr marL="915988" indent="-228600">
              <a:buClr>
                <a:srgbClr val="00ADEE"/>
              </a:buClr>
              <a:defRPr>
                <a:solidFill>
                  <a:srgbClr val="77787B"/>
                </a:solidFill>
              </a:defRPr>
            </a:lvl3pPr>
            <a:lvl4pPr marL="1257300" indent="-228600">
              <a:buClr>
                <a:srgbClr val="00ADEE"/>
              </a:buClr>
              <a:defRPr>
                <a:solidFill>
                  <a:srgbClr val="77787B"/>
                </a:solidFill>
              </a:defRPr>
            </a:lvl4pPr>
            <a:lvl5pPr marL="1603375" indent="-228600">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cxnSp>
        <p:nvCxnSpPr>
          <p:cNvPr id="9" name="Straight Connector 8"/>
          <p:cNvCxnSpPr/>
          <p:nvPr userDrawn="1"/>
        </p:nvCxnSpPr>
        <p:spPr>
          <a:xfrm>
            <a:off x="457199" y="609600"/>
            <a:ext cx="822642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4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E5E5E"/>
                </a:solidFill>
              </a:defRPr>
            </a:lvl1pPr>
          </a:lstStyle>
          <a:p>
            <a:r>
              <a:rPr lang="es-ES_tradnl" dirty="0" smtClean="0"/>
              <a:t>HEADLINE HERE</a:t>
            </a:r>
            <a:endParaRPr lang="en-US" dirty="0"/>
          </a:p>
        </p:txBody>
      </p:sp>
      <p:sp>
        <p:nvSpPr>
          <p:cNvPr id="7" name="Content Placeholder 6"/>
          <p:cNvSpPr>
            <a:spLocks noGrp="1"/>
          </p:cNvSpPr>
          <p:nvPr>
            <p:ph sz="quarter" idx="11" hasCustomPrompt="1"/>
          </p:nvPr>
        </p:nvSpPr>
        <p:spPr>
          <a:xfrm>
            <a:off x="457199" y="685800"/>
            <a:ext cx="2619375" cy="5319612"/>
          </a:xfrm>
        </p:spPr>
        <p:txBody>
          <a:bodyPr/>
          <a:lstStyle>
            <a:lvl1pPr>
              <a:buClr>
                <a:srgbClr val="00ADEE"/>
              </a:buClr>
              <a:defRPr>
                <a:solidFill>
                  <a:srgbClr val="77787B"/>
                </a:solidFill>
              </a:defRPr>
            </a:lvl1pPr>
            <a:lvl2pPr marL="461963" indent="-225425">
              <a:buClr>
                <a:srgbClr val="00ADEE"/>
              </a:buClr>
              <a:defRPr>
                <a:solidFill>
                  <a:srgbClr val="77787B"/>
                </a:solidFill>
              </a:defRPr>
            </a:lvl2pPr>
            <a:lvl3pPr marL="688975" indent="-228600">
              <a:buClr>
                <a:srgbClr val="00ADEE"/>
              </a:buClr>
              <a:defRPr>
                <a:solidFill>
                  <a:srgbClr val="77787B"/>
                </a:solidFill>
              </a:defRPr>
            </a:lvl3pPr>
            <a:lvl4pPr marL="912813" indent="-228600">
              <a:buClr>
                <a:srgbClr val="00ADEE"/>
              </a:buClr>
              <a:defRPr>
                <a:solidFill>
                  <a:srgbClr val="77787B"/>
                </a:solidFill>
              </a:defRPr>
            </a:lvl4pPr>
            <a:lvl5pPr marL="1143000" indent="-228600">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10" name="Content Placeholder 9"/>
          <p:cNvSpPr>
            <a:spLocks noGrp="1"/>
          </p:cNvSpPr>
          <p:nvPr>
            <p:ph sz="quarter" idx="12" hasCustomPrompt="1"/>
          </p:nvPr>
        </p:nvSpPr>
        <p:spPr>
          <a:xfrm>
            <a:off x="3262312" y="685800"/>
            <a:ext cx="2619375" cy="5319612"/>
          </a:xfrm>
        </p:spPr>
        <p:txBody>
          <a:bodyPr/>
          <a:lstStyle>
            <a:lvl1pPr>
              <a:buClr>
                <a:srgbClr val="00ADEE"/>
              </a:buClr>
              <a:defRPr>
                <a:solidFill>
                  <a:srgbClr val="77787B"/>
                </a:solidFill>
              </a:defRPr>
            </a:lvl1pPr>
            <a:lvl2pPr marL="461963" indent="-225425">
              <a:buClr>
                <a:srgbClr val="00ADEE"/>
              </a:buClr>
              <a:defRPr>
                <a:solidFill>
                  <a:srgbClr val="77787B"/>
                </a:solidFill>
              </a:defRPr>
            </a:lvl2pPr>
            <a:lvl3pPr marL="688975" indent="-228600">
              <a:buClr>
                <a:srgbClr val="00ADEE"/>
              </a:buClr>
              <a:defRPr>
                <a:solidFill>
                  <a:srgbClr val="77787B"/>
                </a:solidFill>
              </a:defRPr>
            </a:lvl3pPr>
            <a:lvl4pPr marL="912813" indent="-228600">
              <a:buClr>
                <a:srgbClr val="00ADEE"/>
              </a:buClr>
              <a:defRPr>
                <a:solidFill>
                  <a:srgbClr val="77787B"/>
                </a:solidFill>
              </a:defRPr>
            </a:lvl4pPr>
            <a:lvl5pPr marL="1143000" indent="-228600">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Content Placeholder 3"/>
          <p:cNvSpPr>
            <a:spLocks noGrp="1"/>
          </p:cNvSpPr>
          <p:nvPr>
            <p:ph sz="quarter" idx="13" hasCustomPrompt="1"/>
          </p:nvPr>
        </p:nvSpPr>
        <p:spPr>
          <a:xfrm>
            <a:off x="6064249" y="685798"/>
            <a:ext cx="2619375" cy="5319855"/>
          </a:xfrm>
        </p:spPr>
        <p:txBody>
          <a:bodyPr/>
          <a:lstStyle>
            <a:lvl1pPr>
              <a:buClr>
                <a:srgbClr val="00ADEE"/>
              </a:buClr>
              <a:defRPr>
                <a:solidFill>
                  <a:srgbClr val="77787B"/>
                </a:solidFill>
              </a:defRPr>
            </a:lvl1pPr>
            <a:lvl2pPr marL="461963" indent="-225425">
              <a:buClr>
                <a:srgbClr val="00ADEE"/>
              </a:buClr>
              <a:defRPr>
                <a:solidFill>
                  <a:srgbClr val="77787B"/>
                </a:solidFill>
              </a:defRPr>
            </a:lvl2pPr>
            <a:lvl3pPr marL="688975" indent="-228600">
              <a:buClr>
                <a:srgbClr val="00ADEE"/>
              </a:buClr>
              <a:defRPr>
                <a:solidFill>
                  <a:srgbClr val="77787B"/>
                </a:solidFill>
              </a:defRPr>
            </a:lvl3pPr>
            <a:lvl4pPr marL="912813" indent="-228600">
              <a:buClr>
                <a:srgbClr val="00ADEE"/>
              </a:buClr>
              <a:defRPr>
                <a:solidFill>
                  <a:srgbClr val="77787B"/>
                </a:solidFill>
              </a:defRPr>
            </a:lvl4pPr>
            <a:lvl5pPr marL="1143000" indent="-228600">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cxnSp>
        <p:nvCxnSpPr>
          <p:cNvPr id="8" name="Straight Connector 7"/>
          <p:cNvCxnSpPr/>
          <p:nvPr userDrawn="1"/>
        </p:nvCxnSpPr>
        <p:spPr>
          <a:xfrm>
            <a:off x="457199" y="609600"/>
            <a:ext cx="822642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548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457200" y="321514"/>
            <a:ext cx="4021200" cy="594822"/>
          </a:xfrm>
        </p:spPr>
        <p:txBody>
          <a:bodyPr anchor="ctr">
            <a:noAutofit/>
          </a:bodyPr>
          <a:lstStyle>
            <a:lvl1pPr marL="0" indent="0" algn="ctr">
              <a:buNone/>
              <a:defRPr b="0">
                <a:solidFill>
                  <a:srgbClr val="5E5E5E"/>
                </a:solidFill>
              </a:defRPr>
            </a:lvl1pPr>
            <a:lvl2pPr marL="461963" indent="0">
              <a:buNone/>
              <a:defRPr/>
            </a:lvl2pPr>
            <a:lvl3pPr marL="914400" indent="0">
              <a:buNone/>
              <a:defRPr/>
            </a:lvl3pPr>
            <a:lvl4pPr marL="1371600" indent="0">
              <a:buNone/>
              <a:defRPr/>
            </a:lvl4pPr>
            <a:lvl5pPr marL="1828800" indent="0">
              <a:buNone/>
              <a:defRPr/>
            </a:lvl5pPr>
          </a:lstStyle>
          <a:p>
            <a:pPr lvl="0"/>
            <a:r>
              <a:rPr lang="en-US" dirty="0" smtClean="0"/>
              <a:t>TITLE HERE</a:t>
            </a:r>
            <a:endParaRPr lang="en-US" dirty="0"/>
          </a:p>
        </p:txBody>
      </p:sp>
      <p:sp>
        <p:nvSpPr>
          <p:cNvPr id="15" name="Picture Placeholder 14"/>
          <p:cNvSpPr>
            <a:spLocks noGrp="1"/>
          </p:cNvSpPr>
          <p:nvPr>
            <p:ph type="pic" sz="quarter" idx="16"/>
          </p:nvPr>
        </p:nvSpPr>
        <p:spPr>
          <a:xfrm>
            <a:off x="457198" y="916336"/>
            <a:ext cx="4021200" cy="2182597"/>
          </a:xfrm>
        </p:spPr>
        <p:txBody>
          <a:bodyPr/>
          <a:lstStyle>
            <a:lvl1pPr marL="0" indent="0">
              <a:buNone/>
              <a:defRPr b="0"/>
            </a:lvl1pPr>
          </a:lstStyle>
          <a:p>
            <a:endParaRPr lang="en-US"/>
          </a:p>
        </p:txBody>
      </p:sp>
      <p:sp>
        <p:nvSpPr>
          <p:cNvPr id="16" name="Text Placeholder 12"/>
          <p:cNvSpPr>
            <a:spLocks noGrp="1"/>
          </p:cNvSpPr>
          <p:nvPr>
            <p:ph type="body" sz="quarter" idx="17" hasCustomPrompt="1"/>
          </p:nvPr>
        </p:nvSpPr>
        <p:spPr>
          <a:xfrm>
            <a:off x="4662424" y="321514"/>
            <a:ext cx="4021200" cy="594822"/>
          </a:xfrm>
        </p:spPr>
        <p:txBody>
          <a:bodyPr anchor="ctr">
            <a:noAutofit/>
          </a:bodyPr>
          <a:lstStyle>
            <a:lvl1pPr marL="0" indent="0" algn="ctr">
              <a:buNone/>
              <a:defRPr b="0">
                <a:solidFill>
                  <a:srgbClr val="5E5E5E"/>
                </a:solidFill>
              </a:defRPr>
            </a:lvl1pPr>
            <a:lvl2pPr marL="461963" indent="0">
              <a:buNone/>
              <a:defRPr/>
            </a:lvl2pPr>
            <a:lvl3pPr marL="914400" indent="0">
              <a:buNone/>
              <a:defRPr/>
            </a:lvl3pPr>
            <a:lvl4pPr marL="1371600" indent="0">
              <a:buNone/>
              <a:defRPr/>
            </a:lvl4pPr>
            <a:lvl5pPr marL="1828800" indent="0">
              <a:buNone/>
              <a:defRPr/>
            </a:lvl5pPr>
          </a:lstStyle>
          <a:p>
            <a:pPr lvl="0"/>
            <a:r>
              <a:rPr lang="en-US" smtClean="0"/>
              <a:t>TITLE HERE</a:t>
            </a:r>
            <a:endParaRPr lang="en-US" dirty="0"/>
          </a:p>
        </p:txBody>
      </p:sp>
      <p:sp>
        <p:nvSpPr>
          <p:cNvPr id="17" name="Picture Placeholder 14"/>
          <p:cNvSpPr>
            <a:spLocks noGrp="1"/>
          </p:cNvSpPr>
          <p:nvPr>
            <p:ph type="pic" sz="quarter" idx="18"/>
          </p:nvPr>
        </p:nvSpPr>
        <p:spPr>
          <a:xfrm>
            <a:off x="4662422" y="916336"/>
            <a:ext cx="4021200" cy="2182597"/>
          </a:xfrm>
        </p:spPr>
        <p:txBody>
          <a:bodyPr/>
          <a:lstStyle>
            <a:lvl1pPr marL="0" indent="0">
              <a:buNone/>
              <a:defRPr b="0"/>
            </a:lvl1pPr>
          </a:lstStyle>
          <a:p>
            <a:endParaRPr lang="en-US"/>
          </a:p>
        </p:txBody>
      </p:sp>
      <p:sp>
        <p:nvSpPr>
          <p:cNvPr id="28" name="Text Placeholder 12"/>
          <p:cNvSpPr>
            <a:spLocks noGrp="1"/>
          </p:cNvSpPr>
          <p:nvPr>
            <p:ph type="body" sz="quarter" idx="25" hasCustomPrompt="1"/>
          </p:nvPr>
        </p:nvSpPr>
        <p:spPr>
          <a:xfrm>
            <a:off x="457200" y="3227993"/>
            <a:ext cx="4021200" cy="594822"/>
          </a:xfrm>
        </p:spPr>
        <p:txBody>
          <a:bodyPr anchor="ctr">
            <a:noAutofit/>
          </a:bodyPr>
          <a:lstStyle>
            <a:lvl1pPr marL="0" indent="0" algn="ctr">
              <a:buNone/>
              <a:defRPr b="0">
                <a:solidFill>
                  <a:srgbClr val="5E5E5E"/>
                </a:solidFill>
              </a:defRPr>
            </a:lvl1pPr>
            <a:lvl2pPr marL="461963" indent="0">
              <a:buNone/>
              <a:defRPr/>
            </a:lvl2pPr>
            <a:lvl3pPr marL="914400" indent="0">
              <a:buNone/>
              <a:defRPr/>
            </a:lvl3pPr>
            <a:lvl4pPr marL="1371600" indent="0">
              <a:buNone/>
              <a:defRPr/>
            </a:lvl4pPr>
            <a:lvl5pPr marL="1828800" indent="0">
              <a:buNone/>
              <a:defRPr/>
            </a:lvl5pPr>
          </a:lstStyle>
          <a:p>
            <a:pPr lvl="0"/>
            <a:r>
              <a:rPr lang="en-US" smtClean="0"/>
              <a:t>TITLE HERE</a:t>
            </a:r>
            <a:endParaRPr lang="en-US" dirty="0"/>
          </a:p>
        </p:txBody>
      </p:sp>
      <p:sp>
        <p:nvSpPr>
          <p:cNvPr id="29" name="Picture Placeholder 14"/>
          <p:cNvSpPr>
            <a:spLocks noGrp="1"/>
          </p:cNvSpPr>
          <p:nvPr>
            <p:ph type="pic" sz="quarter" idx="26"/>
          </p:nvPr>
        </p:nvSpPr>
        <p:spPr>
          <a:xfrm>
            <a:off x="457198" y="3822815"/>
            <a:ext cx="4021200" cy="2182597"/>
          </a:xfrm>
        </p:spPr>
        <p:txBody>
          <a:bodyPr/>
          <a:lstStyle>
            <a:lvl1pPr marL="0" indent="0">
              <a:buNone/>
              <a:defRPr b="0"/>
            </a:lvl1pPr>
          </a:lstStyle>
          <a:p>
            <a:endParaRPr lang="en-US"/>
          </a:p>
        </p:txBody>
      </p:sp>
      <p:sp>
        <p:nvSpPr>
          <p:cNvPr id="30" name="Text Placeholder 12"/>
          <p:cNvSpPr>
            <a:spLocks noGrp="1"/>
          </p:cNvSpPr>
          <p:nvPr>
            <p:ph type="body" sz="quarter" idx="27" hasCustomPrompt="1"/>
          </p:nvPr>
        </p:nvSpPr>
        <p:spPr>
          <a:xfrm>
            <a:off x="4662424" y="3227993"/>
            <a:ext cx="4021200" cy="594822"/>
          </a:xfrm>
        </p:spPr>
        <p:txBody>
          <a:bodyPr anchor="ctr">
            <a:noAutofit/>
          </a:bodyPr>
          <a:lstStyle>
            <a:lvl1pPr marL="0" indent="0" algn="ctr">
              <a:buNone/>
              <a:defRPr b="0">
                <a:solidFill>
                  <a:srgbClr val="5E5E5E"/>
                </a:solidFill>
              </a:defRPr>
            </a:lvl1pPr>
            <a:lvl2pPr marL="461963" indent="0">
              <a:buNone/>
              <a:defRPr/>
            </a:lvl2pPr>
            <a:lvl3pPr marL="914400" indent="0">
              <a:buNone/>
              <a:defRPr/>
            </a:lvl3pPr>
            <a:lvl4pPr marL="1371600" indent="0">
              <a:buNone/>
              <a:defRPr/>
            </a:lvl4pPr>
            <a:lvl5pPr marL="1828800" indent="0">
              <a:buNone/>
              <a:defRPr/>
            </a:lvl5pPr>
          </a:lstStyle>
          <a:p>
            <a:pPr lvl="0"/>
            <a:r>
              <a:rPr lang="en-US" smtClean="0"/>
              <a:t>TITLE HERE</a:t>
            </a:r>
            <a:endParaRPr lang="en-US" dirty="0"/>
          </a:p>
        </p:txBody>
      </p:sp>
      <p:sp>
        <p:nvSpPr>
          <p:cNvPr id="31" name="Picture Placeholder 14"/>
          <p:cNvSpPr>
            <a:spLocks noGrp="1"/>
          </p:cNvSpPr>
          <p:nvPr>
            <p:ph type="pic" sz="quarter" idx="28"/>
          </p:nvPr>
        </p:nvSpPr>
        <p:spPr>
          <a:xfrm>
            <a:off x="4662422" y="3822815"/>
            <a:ext cx="4021200" cy="2182597"/>
          </a:xfrm>
        </p:spPr>
        <p:txBody>
          <a:bodyPr/>
          <a:lstStyle>
            <a:lvl1pPr marL="0" indent="0">
              <a:buNone/>
              <a:defRPr b="0"/>
            </a:lvl1pPr>
          </a:lstStyle>
          <a:p>
            <a:endParaRPr lang="en-US"/>
          </a:p>
        </p:txBody>
      </p:sp>
    </p:spTree>
    <p:extLst>
      <p:ext uri="{BB962C8B-B14F-4D97-AF65-F5344CB8AC3E}">
        <p14:creationId xmlns:p14="http://schemas.microsoft.com/office/powerpoint/2010/main" val="42529768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eft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95417"/>
            <a:ext cx="3008313" cy="976312"/>
          </a:xfrm>
        </p:spPr>
        <p:txBody>
          <a:bodyPr anchor="b"/>
          <a:lstStyle>
            <a:lvl1pPr algn="l">
              <a:defRPr sz="2000" b="0">
                <a:solidFill>
                  <a:srgbClr val="5E5E5E"/>
                </a:solidFill>
              </a:defRPr>
            </a:lvl1pPr>
          </a:lstStyle>
          <a:p>
            <a:r>
              <a:rPr lang="es-ES_tradnl" dirty="0" smtClean="0"/>
              <a:t>CLICK TO EDIT MASTER TITLE STYLE</a:t>
            </a:r>
            <a:endParaRPr lang="en-US" dirty="0"/>
          </a:p>
        </p:txBody>
      </p:sp>
      <p:sp>
        <p:nvSpPr>
          <p:cNvPr id="4" name="Text Placeholder 3"/>
          <p:cNvSpPr>
            <a:spLocks noGrp="1"/>
          </p:cNvSpPr>
          <p:nvPr>
            <p:ph type="body" sz="half" idx="2" hasCustomPrompt="1"/>
          </p:nvPr>
        </p:nvSpPr>
        <p:spPr>
          <a:xfrm>
            <a:off x="457202" y="1435103"/>
            <a:ext cx="3008313" cy="4570310"/>
          </a:xfrm>
        </p:spPr>
        <p:txBody>
          <a:bodyPr/>
          <a:lstStyle>
            <a:lvl1pPr marL="0" indent="0">
              <a:buClr>
                <a:srgbClr val="8BCC12"/>
              </a:buClr>
              <a:buNone/>
              <a:defRPr sz="1400" b="0">
                <a:solidFill>
                  <a:srgbClr val="7778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Text </a:t>
            </a:r>
            <a:r>
              <a:rPr lang="es-ES_tradnl" dirty="0" err="1" smtClean="0"/>
              <a:t>here</a:t>
            </a:r>
            <a:r>
              <a:rPr lang="es-ES_tradnl" dirty="0" smtClean="0"/>
              <a:t>.</a:t>
            </a:r>
          </a:p>
        </p:txBody>
      </p:sp>
      <p:sp>
        <p:nvSpPr>
          <p:cNvPr id="7" name="Content Placeholder 6"/>
          <p:cNvSpPr>
            <a:spLocks noGrp="1"/>
          </p:cNvSpPr>
          <p:nvPr>
            <p:ph sz="quarter" idx="11" hasCustomPrompt="1"/>
          </p:nvPr>
        </p:nvSpPr>
        <p:spPr>
          <a:xfrm>
            <a:off x="3575050" y="395417"/>
            <a:ext cx="5108575" cy="5609995"/>
          </a:xfrm>
        </p:spPr>
        <p:txBody>
          <a:bodyPr/>
          <a:lstStyle>
            <a:lvl1pPr>
              <a:buClr>
                <a:srgbClr val="00ADEE"/>
              </a:buClr>
              <a:defRPr>
                <a:solidFill>
                  <a:srgbClr val="77787B"/>
                </a:solidFill>
              </a:defRPr>
            </a:lvl1pPr>
            <a:lvl2pPr>
              <a:buClr>
                <a:srgbClr val="00ADEE"/>
              </a:buClr>
              <a:defRPr>
                <a:solidFill>
                  <a:srgbClr val="77787B"/>
                </a:solidFill>
              </a:defRPr>
            </a:lvl2pPr>
            <a:lvl3pPr>
              <a:buClr>
                <a:srgbClr val="00ADEE"/>
              </a:buClr>
              <a:defRPr>
                <a:solidFill>
                  <a:srgbClr val="77787B"/>
                </a:solidFill>
              </a:defRPr>
            </a:lvl3pPr>
            <a:lvl4pPr>
              <a:buClr>
                <a:srgbClr val="00ADEE"/>
              </a:buClr>
              <a:defRPr>
                <a:solidFill>
                  <a:srgbClr val="77787B"/>
                </a:solidFill>
              </a:defRPr>
            </a:lvl4pPr>
            <a:lvl5pPr>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Tree>
    <p:extLst>
      <p:ext uri="{BB962C8B-B14F-4D97-AF65-F5344CB8AC3E}">
        <p14:creationId xmlns:p14="http://schemas.microsoft.com/office/powerpoint/2010/main" val="25860076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Right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5311" y="395417"/>
            <a:ext cx="3008313" cy="976312"/>
          </a:xfrm>
        </p:spPr>
        <p:txBody>
          <a:bodyPr anchor="b"/>
          <a:lstStyle>
            <a:lvl1pPr algn="l">
              <a:defRPr sz="2000" b="0">
                <a:solidFill>
                  <a:srgbClr val="5E5E5E"/>
                </a:solidFill>
              </a:defRPr>
            </a:lvl1pPr>
          </a:lstStyle>
          <a:p>
            <a:r>
              <a:rPr lang="es-ES_tradnl" dirty="0" smtClean="0"/>
              <a:t>CLICK TO EDIT MASTER TITLE STYLE</a:t>
            </a:r>
            <a:endParaRPr lang="en-US" dirty="0"/>
          </a:p>
        </p:txBody>
      </p:sp>
      <p:sp>
        <p:nvSpPr>
          <p:cNvPr id="4" name="Text Placeholder 3"/>
          <p:cNvSpPr>
            <a:spLocks noGrp="1"/>
          </p:cNvSpPr>
          <p:nvPr>
            <p:ph type="body" sz="half" idx="2" hasCustomPrompt="1"/>
          </p:nvPr>
        </p:nvSpPr>
        <p:spPr>
          <a:xfrm>
            <a:off x="5675311" y="1435103"/>
            <a:ext cx="3008313" cy="4570310"/>
          </a:xfrm>
        </p:spPr>
        <p:txBody>
          <a:bodyPr/>
          <a:lstStyle>
            <a:lvl1pPr marL="0" indent="0">
              <a:buClr>
                <a:srgbClr val="8BCC12"/>
              </a:buClr>
              <a:buNone/>
              <a:defRPr sz="1400" b="0">
                <a:solidFill>
                  <a:srgbClr val="7778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Text </a:t>
            </a:r>
            <a:r>
              <a:rPr lang="es-ES_tradnl" dirty="0" err="1" smtClean="0"/>
              <a:t>here</a:t>
            </a:r>
            <a:r>
              <a:rPr lang="es-ES_tradnl" dirty="0" smtClean="0"/>
              <a:t>.</a:t>
            </a:r>
          </a:p>
        </p:txBody>
      </p:sp>
      <p:sp>
        <p:nvSpPr>
          <p:cNvPr id="7" name="Content Placeholder 6"/>
          <p:cNvSpPr>
            <a:spLocks noGrp="1"/>
          </p:cNvSpPr>
          <p:nvPr>
            <p:ph sz="quarter" idx="11" hasCustomPrompt="1"/>
          </p:nvPr>
        </p:nvSpPr>
        <p:spPr>
          <a:xfrm>
            <a:off x="460375" y="395417"/>
            <a:ext cx="5108575" cy="5609995"/>
          </a:xfrm>
        </p:spPr>
        <p:txBody>
          <a:bodyPr/>
          <a:lstStyle>
            <a:lvl1pPr>
              <a:buClr>
                <a:srgbClr val="00ADEE"/>
              </a:buClr>
              <a:defRPr>
                <a:solidFill>
                  <a:srgbClr val="77787B"/>
                </a:solidFill>
              </a:defRPr>
            </a:lvl1pPr>
            <a:lvl2pPr>
              <a:buClr>
                <a:srgbClr val="00ADEE"/>
              </a:buClr>
              <a:defRPr>
                <a:solidFill>
                  <a:srgbClr val="77787B"/>
                </a:solidFill>
              </a:defRPr>
            </a:lvl2pPr>
            <a:lvl3pPr>
              <a:buClr>
                <a:srgbClr val="00ADEE"/>
              </a:buClr>
              <a:defRPr>
                <a:solidFill>
                  <a:srgbClr val="77787B"/>
                </a:solidFill>
              </a:defRPr>
            </a:lvl3pPr>
            <a:lvl4pPr>
              <a:buClr>
                <a:srgbClr val="00ADEE"/>
              </a:buClr>
              <a:defRPr>
                <a:solidFill>
                  <a:srgbClr val="77787B"/>
                </a:solidFill>
              </a:defRPr>
            </a:lvl4pPr>
            <a:lvl5pPr>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Tree>
    <p:extLst>
      <p:ext uri="{BB962C8B-B14F-4D97-AF65-F5344CB8AC3E}">
        <p14:creationId xmlns:p14="http://schemas.microsoft.com/office/powerpoint/2010/main" val="10574148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8" y="2763341"/>
            <a:ext cx="2505077" cy="1077218"/>
          </a:xfrm>
        </p:spPr>
        <p:txBody>
          <a:bodyPr wrap="square" rIns="228600" anchor="ctr">
            <a:spAutoFit/>
          </a:bodyPr>
          <a:lstStyle>
            <a:lvl1pPr algn="r">
              <a:defRPr sz="3200" b="0">
                <a:solidFill>
                  <a:srgbClr val="5E5E5E"/>
                </a:solidFill>
              </a:defRPr>
            </a:lvl1pPr>
          </a:lstStyle>
          <a:p>
            <a:r>
              <a:rPr lang="es-ES_tradnl" dirty="0" smtClean="0"/>
              <a:t>HEADLINE HERE</a:t>
            </a:r>
            <a:endParaRPr lang="en-US" dirty="0"/>
          </a:p>
        </p:txBody>
      </p:sp>
      <p:cxnSp>
        <p:nvCxnSpPr>
          <p:cNvPr id="5" name="Straight Connector 4"/>
          <p:cNvCxnSpPr/>
          <p:nvPr userDrawn="1"/>
        </p:nvCxnSpPr>
        <p:spPr>
          <a:xfrm>
            <a:off x="3086101" y="1935113"/>
            <a:ext cx="0" cy="27336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Content Placeholder 6"/>
          <p:cNvSpPr>
            <a:spLocks noGrp="1"/>
          </p:cNvSpPr>
          <p:nvPr>
            <p:ph sz="quarter" idx="11" hasCustomPrompt="1"/>
          </p:nvPr>
        </p:nvSpPr>
        <p:spPr>
          <a:xfrm>
            <a:off x="3209925" y="598488"/>
            <a:ext cx="5481638" cy="5406924"/>
          </a:xfrm>
        </p:spPr>
        <p:txBody>
          <a:bodyPr lIns="228600" anchor="ctr"/>
          <a:lstStyle>
            <a:lvl1pPr marL="342900" indent="-342900">
              <a:buClr>
                <a:srgbClr val="00ADEE"/>
              </a:buClr>
              <a:buFont typeface="+mj-lt"/>
              <a:buAutoNum type="arabicPeriod"/>
              <a:defRPr>
                <a:solidFill>
                  <a:srgbClr val="77787B"/>
                </a:solidFill>
              </a:defRPr>
            </a:lvl1pPr>
            <a:lvl2pPr>
              <a:buClr>
                <a:srgbClr val="00ADEE"/>
              </a:buClr>
              <a:defRPr>
                <a:solidFill>
                  <a:srgbClr val="77787B"/>
                </a:solidFill>
              </a:defRPr>
            </a:lvl2pPr>
            <a:lvl3pPr>
              <a:buClr>
                <a:srgbClr val="00ADEE"/>
              </a:buClr>
              <a:defRPr>
                <a:solidFill>
                  <a:srgbClr val="77787B"/>
                </a:solidFill>
              </a:defRPr>
            </a:lvl3pPr>
            <a:lvl4pPr>
              <a:buClr>
                <a:srgbClr val="00ADEE"/>
              </a:buClr>
              <a:defRPr>
                <a:solidFill>
                  <a:srgbClr val="77787B"/>
                </a:solidFill>
              </a:defRPr>
            </a:lvl4pPr>
            <a:lvl5pPr>
              <a:buClr>
                <a:srgbClr val="00ADEE"/>
              </a:buClr>
              <a:defRPr>
                <a:solidFill>
                  <a:srgbClr val="77787B"/>
                </a:solidFill>
              </a:defRPr>
            </a:lvl5p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Tree>
    <p:extLst>
      <p:ext uri="{BB962C8B-B14F-4D97-AF65-F5344CB8AC3E}">
        <p14:creationId xmlns:p14="http://schemas.microsoft.com/office/powerpoint/2010/main" val="37842322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0"/>
            <a:ext cx="8226425" cy="590550"/>
          </a:xfrm>
          <a:prstGeom prst="rect">
            <a:avLst/>
          </a:prstGeom>
        </p:spPr>
        <p:txBody>
          <a:bodyPr vert="horz" lIns="0" tIns="45720" rIns="91440" bIns="45720" rtlCol="0" anchor="b">
            <a:noAutofit/>
          </a:bodyPr>
          <a:lstStyle/>
          <a:p>
            <a:r>
              <a:rPr lang="es-ES_tradnl" dirty="0" smtClean="0"/>
              <a:t>HEADLINE HERE</a:t>
            </a:r>
            <a:endParaRPr lang="en-US" dirty="0"/>
          </a:p>
        </p:txBody>
      </p:sp>
      <p:sp>
        <p:nvSpPr>
          <p:cNvPr id="3" name="Text Placeholder 2"/>
          <p:cNvSpPr>
            <a:spLocks noGrp="1"/>
          </p:cNvSpPr>
          <p:nvPr>
            <p:ph type="body" idx="1"/>
          </p:nvPr>
        </p:nvSpPr>
        <p:spPr>
          <a:xfrm>
            <a:off x="457200" y="685800"/>
            <a:ext cx="8226424" cy="5319612"/>
          </a:xfrm>
          <a:prstGeom prst="rect">
            <a:avLst/>
          </a:prstGeom>
        </p:spPr>
        <p:txBody>
          <a:bodyPr vert="horz" lIns="0" tIns="45720" rIns="91440" bIns="45720" rtlCol="0">
            <a:noAutofit/>
          </a:bodyPr>
          <a:lstStyle/>
          <a:p>
            <a:pPr lvl="0"/>
            <a:r>
              <a:rPr lang="es-ES_tradnl" dirty="0" err="1" smtClean="0"/>
              <a:t>First</a:t>
            </a:r>
            <a:r>
              <a:rPr lang="es-ES_tradnl" dirty="0" smtClean="0"/>
              <a:t> </a:t>
            </a:r>
            <a:r>
              <a:rPr lang="es-ES_tradnl" dirty="0" err="1" smtClean="0"/>
              <a:t>level</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cxnSp>
        <p:nvCxnSpPr>
          <p:cNvPr id="7" name="Straight Connector 6"/>
          <p:cNvCxnSpPr/>
          <p:nvPr/>
        </p:nvCxnSpPr>
        <p:spPr>
          <a:xfrm>
            <a:off x="8332426" y="6371100"/>
            <a:ext cx="0" cy="342737"/>
          </a:xfrm>
          <a:prstGeom prst="line">
            <a:avLst/>
          </a:prstGeom>
          <a:ln w="6350">
            <a:solidFill>
              <a:srgbClr val="77787B"/>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41480" y="6313074"/>
            <a:ext cx="342144" cy="458788"/>
          </a:xfrm>
          <a:prstGeom prst="rect">
            <a:avLst/>
          </a:prstGeom>
          <a:noFill/>
        </p:spPr>
        <p:txBody>
          <a:bodyPr wrap="none" lIns="0" tIns="0" rIns="0" bIns="0" rtlCol="0" anchor="ctr" anchorCtr="0">
            <a:noAutofit/>
          </a:bodyPr>
          <a:lstStyle/>
          <a:p>
            <a:pPr algn="ctr"/>
            <a:fld id="{CBDDDF14-0E3C-4C73-9038-94FAC1D097BF}" type="slidenum">
              <a:rPr lang="en-US" sz="1200" b="1" smtClean="0">
                <a:solidFill>
                  <a:srgbClr val="77787B"/>
                </a:solidFill>
              </a:rPr>
              <a:pPr algn="ctr"/>
              <a:t>‹#›</a:t>
            </a:fld>
            <a:endParaRPr lang="en-US" sz="1200" b="1" dirty="0" err="1" smtClean="0">
              <a:solidFill>
                <a:srgbClr val="77787B"/>
              </a:solidFill>
            </a:endParaRPr>
          </a:p>
        </p:txBody>
      </p:sp>
      <p:sp>
        <p:nvSpPr>
          <p:cNvPr id="6" name="Slide Number Placeholder 5"/>
          <p:cNvSpPr>
            <a:spLocks noGrp="1"/>
          </p:cNvSpPr>
          <p:nvPr>
            <p:ph type="sldNum" sz="quarter" idx="4"/>
          </p:nvPr>
        </p:nvSpPr>
        <p:spPr>
          <a:xfrm>
            <a:off x="11382374" y="6525141"/>
            <a:ext cx="390525" cy="365125"/>
          </a:xfrm>
          <a:prstGeom prst="rect">
            <a:avLst/>
          </a:prstGeom>
        </p:spPr>
        <p:txBody>
          <a:bodyPr vert="horz" lIns="91440" tIns="45720" rIns="91440" bIns="45720" rtlCol="0" anchor="ctr"/>
          <a:lstStyle>
            <a:lvl1pPr algn="r">
              <a:defRPr sz="1200">
                <a:solidFill>
                  <a:schemeClr val="accent3">
                    <a:lumMod val="40000"/>
                    <a:lumOff val="60000"/>
                  </a:schemeClr>
                </a:solidFill>
              </a:defRPr>
            </a:lvl1pPr>
          </a:lstStyle>
          <a:p>
            <a:fld id="{AE776CEC-0517-4351-9862-4F1B7BD3E540}" type="slidenum">
              <a:rPr lang="en-US" smtClean="0"/>
              <a:pPr/>
              <a:t>‹#›</a:t>
            </a:fld>
            <a:endParaRPr lang="en-US"/>
          </a:p>
        </p:txBody>
      </p:sp>
    </p:spTree>
    <p:extLst>
      <p:ext uri="{BB962C8B-B14F-4D97-AF65-F5344CB8AC3E}">
        <p14:creationId xmlns:p14="http://schemas.microsoft.com/office/powerpoint/2010/main" val="31509340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8" r:id="rId3"/>
    <p:sldLayoutId id="2147483702" r:id="rId4"/>
    <p:sldLayoutId id="2147483697" r:id="rId5"/>
    <p:sldLayoutId id="2147483698" r:id="rId6"/>
    <p:sldLayoutId id="2147483694" r:id="rId7"/>
    <p:sldLayoutId id="2147483703" r:id="rId8"/>
    <p:sldLayoutId id="2147483704" r:id="rId9"/>
    <p:sldLayoutId id="2147483685" r:id="rId10"/>
    <p:sldLayoutId id="2147483690" r:id="rId11"/>
    <p:sldLayoutId id="2147483691" r:id="rId12"/>
    <p:sldLayoutId id="2147483693" r:id="rId13"/>
    <p:sldLayoutId id="2147483700" r:id="rId14"/>
    <p:sldLayoutId id="2147483695" r:id="rId15"/>
    <p:sldLayoutId id="2147483699" r:id="rId16"/>
  </p:sldLayoutIdLst>
  <p:timing>
    <p:tnLst>
      <p:par>
        <p:cTn id="1" dur="indefinite" restart="never" nodeType="tmRoot"/>
      </p:par>
    </p:tnLst>
  </p:timing>
  <p:hf hdr="0" dt="0"/>
  <p:txStyles>
    <p:titleStyle>
      <a:lvl1pPr algn="l" defTabSz="914400" rtl="0" eaLnBrk="1" latinLnBrk="0" hangingPunct="1">
        <a:spcBef>
          <a:spcPct val="0"/>
        </a:spcBef>
        <a:buNone/>
        <a:defRPr sz="2500" b="0" kern="1200" spc="-100" baseline="0">
          <a:solidFill>
            <a:srgbClr val="5E5E5E"/>
          </a:solidFill>
          <a:latin typeface="+mj-lt"/>
          <a:ea typeface="+mj-ea"/>
          <a:cs typeface="+mj-cs"/>
        </a:defRPr>
      </a:lvl1pPr>
    </p:titleStyle>
    <p:bodyStyle>
      <a:lvl1pPr marL="228600" indent="-228600" algn="l" defTabSz="914400" rtl="0" eaLnBrk="1" latinLnBrk="0" hangingPunct="1">
        <a:spcBef>
          <a:spcPct val="20000"/>
        </a:spcBef>
        <a:spcAft>
          <a:spcPts val="600"/>
        </a:spcAft>
        <a:buClr>
          <a:srgbClr val="00ADEE"/>
        </a:buClr>
        <a:buFont typeface="Wingdings" panose="05000000000000000000" pitchFamily="2" charset="2"/>
        <a:buChar char="§"/>
        <a:defRPr sz="1600" b="1" kern="1200">
          <a:solidFill>
            <a:srgbClr val="77787B"/>
          </a:solidFill>
          <a:latin typeface="+mn-lt"/>
          <a:ea typeface="+mn-ea"/>
          <a:cs typeface="+mn-cs"/>
        </a:defRPr>
      </a:lvl1pPr>
      <a:lvl2pPr marL="687388" indent="-225425" algn="l" defTabSz="914400" rtl="0" eaLnBrk="1" latinLnBrk="0" hangingPunct="1">
        <a:spcBef>
          <a:spcPct val="20000"/>
        </a:spcBef>
        <a:spcAft>
          <a:spcPts val="600"/>
        </a:spcAft>
        <a:buClr>
          <a:srgbClr val="00ADEE"/>
        </a:buClr>
        <a:buFont typeface="Arial" panose="020B0604020202020204" pitchFamily="34" charset="0"/>
        <a:buChar char="−"/>
        <a:defRPr sz="1400" kern="1200">
          <a:solidFill>
            <a:srgbClr val="77787B"/>
          </a:solidFill>
          <a:latin typeface="+mn-lt"/>
          <a:ea typeface="+mn-ea"/>
          <a:cs typeface="+mn-cs"/>
        </a:defRPr>
      </a:lvl2pPr>
      <a:lvl3pPr marL="1143000" indent="-228600" algn="l" defTabSz="914400" rtl="0" eaLnBrk="1" latinLnBrk="0" hangingPunct="1">
        <a:spcBef>
          <a:spcPct val="20000"/>
        </a:spcBef>
        <a:spcAft>
          <a:spcPts val="600"/>
        </a:spcAft>
        <a:buClr>
          <a:srgbClr val="00ADEE"/>
        </a:buClr>
        <a:buFont typeface="Wingdings" panose="05000000000000000000" pitchFamily="2" charset="2"/>
        <a:buChar char="§"/>
        <a:defRPr sz="1200" kern="1200">
          <a:solidFill>
            <a:srgbClr val="77787B"/>
          </a:solidFill>
          <a:latin typeface="+mn-lt"/>
          <a:ea typeface="+mn-ea"/>
          <a:cs typeface="+mn-cs"/>
        </a:defRPr>
      </a:lvl3pPr>
      <a:lvl4pPr marL="1600200" indent="-228600" algn="l" defTabSz="914400" rtl="0" eaLnBrk="1" latinLnBrk="0" hangingPunct="1">
        <a:spcBef>
          <a:spcPct val="20000"/>
        </a:spcBef>
        <a:spcAft>
          <a:spcPts val="600"/>
        </a:spcAft>
        <a:buClr>
          <a:srgbClr val="00ADEE"/>
        </a:buClr>
        <a:buFont typeface="Arial" panose="020B0604020202020204" pitchFamily="34" charset="0"/>
        <a:buChar char="−"/>
        <a:defRPr sz="1000" kern="1200">
          <a:solidFill>
            <a:srgbClr val="77787B"/>
          </a:solidFill>
          <a:latin typeface="+mn-lt"/>
          <a:ea typeface="+mn-ea"/>
          <a:cs typeface="+mn-cs"/>
        </a:defRPr>
      </a:lvl4pPr>
      <a:lvl5pPr marL="2057400" indent="-228600" algn="l" defTabSz="914400" rtl="0" eaLnBrk="1" latinLnBrk="0" hangingPunct="1">
        <a:spcBef>
          <a:spcPct val="20000"/>
        </a:spcBef>
        <a:spcAft>
          <a:spcPts val="600"/>
        </a:spcAft>
        <a:buClr>
          <a:srgbClr val="00ADEE"/>
        </a:buClr>
        <a:buFont typeface="Wingdings" panose="05000000000000000000" pitchFamily="2" charset="2"/>
        <a:buChar char="§"/>
        <a:defRPr sz="1000" kern="1200">
          <a:solidFill>
            <a:srgbClr val="77787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199" y="2571184"/>
            <a:ext cx="8153401" cy="1504147"/>
          </a:xfrm>
        </p:spPr>
        <p:txBody>
          <a:bodyPr/>
          <a:lstStyle/>
          <a:p>
            <a:r>
              <a:rPr lang="en-US" dirty="0" smtClean="0">
                <a:solidFill>
                  <a:srgbClr val="0070C0"/>
                </a:solidFill>
              </a:rPr>
              <a:t>Business Engagement in Lean:</a:t>
            </a:r>
            <a:br>
              <a:rPr lang="en-US" dirty="0" smtClean="0">
                <a:solidFill>
                  <a:srgbClr val="0070C0"/>
                </a:solidFill>
              </a:rPr>
            </a:br>
            <a:r>
              <a:rPr lang="en-US" sz="3400" dirty="0" smtClean="0">
                <a:solidFill>
                  <a:srgbClr val="0070C0"/>
                </a:solidFill>
              </a:rPr>
              <a:t>Through participant centered learning </a:t>
            </a:r>
            <a:endParaRPr lang="en-US" sz="3400" dirty="0">
              <a:solidFill>
                <a:srgbClr val="0070C0"/>
              </a:solidFill>
            </a:endParaRPr>
          </a:p>
        </p:txBody>
      </p:sp>
      <p:sp>
        <p:nvSpPr>
          <p:cNvPr id="6" name="Subtitle 5"/>
          <p:cNvSpPr>
            <a:spLocks noGrp="1"/>
          </p:cNvSpPr>
          <p:nvPr>
            <p:ph type="subTitle" idx="1"/>
          </p:nvPr>
        </p:nvSpPr>
        <p:spPr>
          <a:xfrm>
            <a:off x="533400" y="4075331"/>
            <a:ext cx="6188045" cy="871396"/>
          </a:xfrm>
        </p:spPr>
        <p:txBody>
          <a:bodyPr/>
          <a:lstStyle/>
          <a:p>
            <a:r>
              <a:rPr lang="en-US" dirty="0" err="1" smtClean="0"/>
              <a:t>MLC</a:t>
            </a:r>
            <a:r>
              <a:rPr lang="en-US" dirty="0" smtClean="0"/>
              <a:t> 7</a:t>
            </a:r>
            <a:r>
              <a:rPr lang="en-US" baseline="30000" dirty="0" smtClean="0"/>
              <a:t>th</a:t>
            </a:r>
            <a:r>
              <a:rPr lang="en-US" dirty="0" smtClean="0"/>
              <a:t> Annual Conference</a:t>
            </a:r>
          </a:p>
          <a:p>
            <a:r>
              <a:rPr lang="en-US" dirty="0" smtClean="0"/>
              <a:t>Break out session</a:t>
            </a:r>
            <a:endParaRPr lang="en-US" dirty="0"/>
          </a:p>
        </p:txBody>
      </p:sp>
    </p:spTree>
    <p:extLst>
      <p:ext uri="{BB962C8B-B14F-4D97-AF65-F5344CB8AC3E}">
        <p14:creationId xmlns:p14="http://schemas.microsoft.com/office/powerpoint/2010/main" val="111651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720080"/>
          </a:xfrm>
        </p:spPr>
        <p:txBody>
          <a:bodyPr>
            <a:noAutofit/>
          </a:bodyPr>
          <a:lstStyle/>
          <a:p>
            <a:r>
              <a:rPr lang="en-US" dirty="0" smtClean="0"/>
              <a:t>Simulation Round 1</a:t>
            </a:r>
            <a:r>
              <a:rPr lang="en-US" dirty="0"/>
              <a:t/>
            </a:r>
            <a:br>
              <a:rPr lang="en-US" dirty="0"/>
            </a:br>
            <a:endParaRPr lang="en-US" dirty="0"/>
          </a:p>
        </p:txBody>
      </p:sp>
      <p:sp>
        <p:nvSpPr>
          <p:cNvPr id="9" name="TextBox 8"/>
          <p:cNvSpPr txBox="1"/>
          <p:nvPr/>
        </p:nvSpPr>
        <p:spPr>
          <a:xfrm>
            <a:off x="2044874" y="1867422"/>
            <a:ext cx="1279742" cy="1323439"/>
          </a:xfrm>
          <a:prstGeom prst="rect">
            <a:avLst/>
          </a:prstGeom>
          <a:noFill/>
        </p:spPr>
        <p:txBody>
          <a:bodyPr wrap="square" rtlCol="0">
            <a:spAutoFit/>
          </a:bodyPr>
          <a:lstStyle/>
          <a:p>
            <a:r>
              <a:rPr lang="en-US" sz="8000" b="1" dirty="0" smtClean="0">
                <a:solidFill>
                  <a:schemeClr val="bg1"/>
                </a:solidFill>
                <a:latin typeface="Arial Narrow" panose="020B0606020202030204" pitchFamily="34" charset="0"/>
                <a:cs typeface="Times New Roman" panose="02020603050405020304" pitchFamily="18" charset="0"/>
              </a:rPr>
              <a:t>01</a:t>
            </a:r>
            <a:endParaRPr lang="en-US" sz="3600" b="1" dirty="0" smtClean="0">
              <a:solidFill>
                <a:schemeClr val="bg1"/>
              </a:solidFill>
              <a:latin typeface="Arial Narrow" panose="020B0606020202030204" pitchFamily="34" charset="0"/>
              <a:cs typeface="Times New Roman" panose="02020603050405020304" pitchFamily="18" charset="0"/>
            </a:endParaRPr>
          </a:p>
        </p:txBody>
      </p:sp>
      <p:pic>
        <p:nvPicPr>
          <p:cNvPr id="1026" name="Picture 2" descr="A:\Global Functions\2016 PE Projects\BPI Program Design\Training\KL Training\iStock Photos\Bought\7_48889266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199" y="1981201"/>
            <a:ext cx="4267201" cy="2819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381000" y="2895600"/>
            <a:ext cx="3581400" cy="1066800"/>
          </a:xfrm>
          <a:prstGeom prst="rect">
            <a:avLst/>
          </a:prstGeom>
          <a:ln>
            <a:noFill/>
          </a:ln>
        </p:spPr>
        <p:txBody>
          <a:bodyPr>
            <a:normAutofit fontScale="32500" lnSpcReduction="20000"/>
          </a:bodyPr>
          <a:lstStyle>
            <a:lvl1pPr marL="228600" indent="-228600" algn="l" defTabSz="914400" rtl="0" eaLnBrk="1" latinLnBrk="0" hangingPunct="1">
              <a:spcBef>
                <a:spcPct val="20000"/>
              </a:spcBef>
              <a:spcAft>
                <a:spcPts val="600"/>
              </a:spcAft>
              <a:buClr>
                <a:srgbClr val="00ADEE"/>
              </a:buClr>
              <a:buFont typeface="Wingdings" panose="05000000000000000000" pitchFamily="2" charset="2"/>
              <a:buChar char="§"/>
              <a:defRPr sz="1600" b="1" kern="1200">
                <a:solidFill>
                  <a:srgbClr val="77787B"/>
                </a:solidFill>
                <a:latin typeface="+mn-lt"/>
                <a:ea typeface="+mn-ea"/>
                <a:cs typeface="+mn-cs"/>
              </a:defRPr>
            </a:lvl1pPr>
            <a:lvl2pPr marL="687388" indent="-225425" algn="l" defTabSz="914400" rtl="0" eaLnBrk="1" latinLnBrk="0" hangingPunct="1">
              <a:spcBef>
                <a:spcPct val="20000"/>
              </a:spcBef>
              <a:spcAft>
                <a:spcPts val="600"/>
              </a:spcAft>
              <a:buClr>
                <a:srgbClr val="00ADEE"/>
              </a:buClr>
              <a:buFont typeface="Arial" panose="020B0604020202020204" pitchFamily="34" charset="0"/>
              <a:buChar char="−"/>
              <a:defRPr sz="1400" kern="1200">
                <a:solidFill>
                  <a:srgbClr val="77787B"/>
                </a:solidFill>
                <a:latin typeface="+mn-lt"/>
                <a:ea typeface="+mn-ea"/>
                <a:cs typeface="+mn-cs"/>
              </a:defRPr>
            </a:lvl2pPr>
            <a:lvl3pPr marL="1143000" indent="-228600" algn="l" defTabSz="914400" rtl="0" eaLnBrk="1" latinLnBrk="0" hangingPunct="1">
              <a:spcBef>
                <a:spcPct val="20000"/>
              </a:spcBef>
              <a:spcAft>
                <a:spcPts val="600"/>
              </a:spcAft>
              <a:buClr>
                <a:srgbClr val="00ADEE"/>
              </a:buClr>
              <a:buFont typeface="Wingdings" panose="05000000000000000000" pitchFamily="2" charset="2"/>
              <a:buChar char="§"/>
              <a:defRPr sz="1200" kern="1200">
                <a:solidFill>
                  <a:srgbClr val="77787B"/>
                </a:solidFill>
                <a:latin typeface="+mn-lt"/>
                <a:ea typeface="+mn-ea"/>
                <a:cs typeface="+mn-cs"/>
              </a:defRPr>
            </a:lvl3pPr>
            <a:lvl4pPr marL="1600200" indent="-228600" algn="l" defTabSz="914400" rtl="0" eaLnBrk="1" latinLnBrk="0" hangingPunct="1">
              <a:spcBef>
                <a:spcPct val="20000"/>
              </a:spcBef>
              <a:spcAft>
                <a:spcPts val="600"/>
              </a:spcAft>
              <a:buClr>
                <a:srgbClr val="00ADEE"/>
              </a:buClr>
              <a:buFont typeface="Arial" panose="020B0604020202020204" pitchFamily="34" charset="0"/>
              <a:buChar char="−"/>
              <a:defRPr sz="1000" kern="1200">
                <a:solidFill>
                  <a:srgbClr val="77787B"/>
                </a:solidFill>
                <a:latin typeface="+mn-lt"/>
                <a:ea typeface="+mn-ea"/>
                <a:cs typeface="+mn-cs"/>
              </a:defRPr>
            </a:lvl4pPr>
            <a:lvl5pPr marL="2057400" indent="-228600" algn="l" defTabSz="914400" rtl="0" eaLnBrk="1" latinLnBrk="0" hangingPunct="1">
              <a:spcBef>
                <a:spcPct val="20000"/>
              </a:spcBef>
              <a:spcAft>
                <a:spcPts val="600"/>
              </a:spcAft>
              <a:buClr>
                <a:srgbClr val="00ADEE"/>
              </a:buClr>
              <a:buFont typeface="Wingdings" panose="05000000000000000000" pitchFamily="2" charset="2"/>
              <a:buChar char="§"/>
              <a:defRPr sz="1000" kern="1200">
                <a:solidFill>
                  <a:srgbClr val="77787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7500" dirty="0" smtClean="0"/>
              <a:t>Simulation Exercise</a:t>
            </a:r>
          </a:p>
          <a:p>
            <a:pPr marL="0" indent="0" algn="ctr">
              <a:buNone/>
            </a:pPr>
            <a:r>
              <a:rPr lang="en-US" sz="6200" i="1" dirty="0" smtClean="0"/>
              <a:t>Learning by doing</a:t>
            </a:r>
            <a:endParaRPr lang="en-US" sz="6200" i="1" dirty="0"/>
          </a:p>
        </p:txBody>
      </p:sp>
    </p:spTree>
    <p:extLst>
      <p:ext uri="{BB962C8B-B14F-4D97-AF65-F5344CB8AC3E}">
        <p14:creationId xmlns:p14="http://schemas.microsoft.com/office/powerpoint/2010/main" val="268117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Toolbox and Concepts </a:t>
            </a:r>
            <a:endParaRPr lang="en-US" dirty="0"/>
          </a:p>
        </p:txBody>
      </p:sp>
      <p:sp>
        <p:nvSpPr>
          <p:cNvPr id="4" name="Content Placeholder 4"/>
          <p:cNvSpPr txBox="1">
            <a:spLocks/>
          </p:cNvSpPr>
          <p:nvPr/>
        </p:nvSpPr>
        <p:spPr>
          <a:xfrm>
            <a:off x="533400" y="2362200"/>
            <a:ext cx="3276600" cy="2133600"/>
          </a:xfrm>
          <a:prstGeom prst="rect">
            <a:avLst/>
          </a:prstGeom>
          <a:ln>
            <a:noFill/>
          </a:ln>
        </p:spPr>
        <p:txBody>
          <a:bodyPr>
            <a:normAutofit/>
          </a:bodyPr>
          <a:lstStyle>
            <a:lvl1pPr marL="228600" indent="-228600" algn="l" defTabSz="914400" rtl="0" eaLnBrk="1" latinLnBrk="0" hangingPunct="1">
              <a:spcBef>
                <a:spcPct val="20000"/>
              </a:spcBef>
              <a:spcAft>
                <a:spcPts val="600"/>
              </a:spcAft>
              <a:buClr>
                <a:srgbClr val="00ADEE"/>
              </a:buClr>
              <a:buFont typeface="Wingdings" panose="05000000000000000000" pitchFamily="2" charset="2"/>
              <a:buChar char="§"/>
              <a:defRPr sz="1600" b="1" kern="1200">
                <a:solidFill>
                  <a:srgbClr val="77787B"/>
                </a:solidFill>
                <a:latin typeface="+mn-lt"/>
                <a:ea typeface="+mn-ea"/>
                <a:cs typeface="+mn-cs"/>
              </a:defRPr>
            </a:lvl1pPr>
            <a:lvl2pPr marL="687388" indent="-225425" algn="l" defTabSz="914400" rtl="0" eaLnBrk="1" latinLnBrk="0" hangingPunct="1">
              <a:spcBef>
                <a:spcPct val="20000"/>
              </a:spcBef>
              <a:spcAft>
                <a:spcPts val="600"/>
              </a:spcAft>
              <a:buClr>
                <a:srgbClr val="00ADEE"/>
              </a:buClr>
              <a:buFont typeface="Arial" panose="020B0604020202020204" pitchFamily="34" charset="0"/>
              <a:buChar char="−"/>
              <a:defRPr sz="1400" kern="1200">
                <a:solidFill>
                  <a:srgbClr val="77787B"/>
                </a:solidFill>
                <a:latin typeface="+mn-lt"/>
                <a:ea typeface="+mn-ea"/>
                <a:cs typeface="+mn-cs"/>
              </a:defRPr>
            </a:lvl2pPr>
            <a:lvl3pPr marL="1143000" indent="-228600" algn="l" defTabSz="914400" rtl="0" eaLnBrk="1" latinLnBrk="0" hangingPunct="1">
              <a:spcBef>
                <a:spcPct val="20000"/>
              </a:spcBef>
              <a:spcAft>
                <a:spcPts val="600"/>
              </a:spcAft>
              <a:buClr>
                <a:srgbClr val="00ADEE"/>
              </a:buClr>
              <a:buFont typeface="Wingdings" panose="05000000000000000000" pitchFamily="2" charset="2"/>
              <a:buChar char="§"/>
              <a:defRPr sz="1200" kern="1200">
                <a:solidFill>
                  <a:srgbClr val="77787B"/>
                </a:solidFill>
                <a:latin typeface="+mn-lt"/>
                <a:ea typeface="+mn-ea"/>
                <a:cs typeface="+mn-cs"/>
              </a:defRPr>
            </a:lvl3pPr>
            <a:lvl4pPr marL="1600200" indent="-228600" algn="l" defTabSz="914400" rtl="0" eaLnBrk="1" latinLnBrk="0" hangingPunct="1">
              <a:spcBef>
                <a:spcPct val="20000"/>
              </a:spcBef>
              <a:spcAft>
                <a:spcPts val="600"/>
              </a:spcAft>
              <a:buClr>
                <a:srgbClr val="00ADEE"/>
              </a:buClr>
              <a:buFont typeface="Arial" panose="020B0604020202020204" pitchFamily="34" charset="0"/>
              <a:buChar char="−"/>
              <a:defRPr sz="1000" kern="1200">
                <a:solidFill>
                  <a:srgbClr val="77787B"/>
                </a:solidFill>
                <a:latin typeface="+mn-lt"/>
                <a:ea typeface="+mn-ea"/>
                <a:cs typeface="+mn-cs"/>
              </a:defRPr>
            </a:lvl4pPr>
            <a:lvl5pPr marL="2057400" indent="-228600" algn="l" defTabSz="914400" rtl="0" eaLnBrk="1" latinLnBrk="0" hangingPunct="1">
              <a:spcBef>
                <a:spcPct val="20000"/>
              </a:spcBef>
              <a:spcAft>
                <a:spcPts val="600"/>
              </a:spcAft>
              <a:buClr>
                <a:srgbClr val="00ADEE"/>
              </a:buClr>
              <a:buFont typeface="Wingdings" panose="05000000000000000000" pitchFamily="2" charset="2"/>
              <a:buChar char="§"/>
              <a:defRPr sz="1000" kern="1200">
                <a:solidFill>
                  <a:srgbClr val="77787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smtClean="0"/>
              <a:t>Individual Reflection</a:t>
            </a:r>
          </a:p>
          <a:p>
            <a:pPr marL="0" indent="0" algn="ctr">
              <a:buNone/>
            </a:pPr>
            <a:r>
              <a:rPr lang="en-US" sz="2200" i="1" dirty="0" smtClean="0"/>
              <a:t>What’s in your Lean toolbox? </a:t>
            </a:r>
            <a:endParaRPr lang="en-US" sz="2200" i="1"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4405" y="1981200"/>
            <a:ext cx="4259995" cy="282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92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Toolbox and Concepts </a:t>
            </a:r>
            <a:r>
              <a:rPr lang="en-US" smtClean="0"/>
              <a:t>– Debrief </a:t>
            </a:r>
            <a:endParaRPr lang="en-US" dirty="0"/>
          </a:p>
        </p:txBody>
      </p:sp>
      <p:sp>
        <p:nvSpPr>
          <p:cNvPr id="3" name="TextBox 2"/>
          <p:cNvSpPr txBox="1"/>
          <p:nvPr/>
        </p:nvSpPr>
        <p:spPr>
          <a:xfrm>
            <a:off x="3578704" y="1423946"/>
            <a:ext cx="1905000"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Flow </a:t>
            </a:r>
          </a:p>
        </p:txBody>
      </p:sp>
      <p:sp>
        <p:nvSpPr>
          <p:cNvPr id="4" name="TextBox 3"/>
          <p:cNvSpPr txBox="1"/>
          <p:nvPr/>
        </p:nvSpPr>
        <p:spPr>
          <a:xfrm>
            <a:off x="542925" y="2296723"/>
            <a:ext cx="1905000"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5s</a:t>
            </a:r>
            <a:endParaRPr lang="en-US" sz="2000" b="1" dirty="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p:txBody>
      </p:sp>
      <p:sp>
        <p:nvSpPr>
          <p:cNvPr id="5" name="TextBox 4"/>
          <p:cNvSpPr txBox="1"/>
          <p:nvPr/>
        </p:nvSpPr>
        <p:spPr>
          <a:xfrm>
            <a:off x="249737" y="3750617"/>
            <a:ext cx="1905000"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Standard Work</a:t>
            </a:r>
            <a:endParaRPr lang="en-US" sz="2000" b="1" dirty="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p:txBody>
      </p:sp>
      <p:sp>
        <p:nvSpPr>
          <p:cNvPr id="6" name="TextBox 5"/>
          <p:cNvSpPr txBox="1"/>
          <p:nvPr/>
        </p:nvSpPr>
        <p:spPr>
          <a:xfrm>
            <a:off x="6934200" y="3430310"/>
            <a:ext cx="1905000"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Waste</a:t>
            </a:r>
            <a:endParaRPr lang="en-US" sz="2000" b="1" dirty="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p:txBody>
      </p:sp>
      <p:sp>
        <p:nvSpPr>
          <p:cNvPr id="7" name="TextBox 6"/>
          <p:cNvSpPr txBox="1"/>
          <p:nvPr/>
        </p:nvSpPr>
        <p:spPr>
          <a:xfrm>
            <a:off x="6572250" y="2248801"/>
            <a:ext cx="1905000"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Customer Value</a:t>
            </a:r>
          </a:p>
        </p:txBody>
      </p:sp>
      <p:sp>
        <p:nvSpPr>
          <p:cNvPr id="8" name="TextBox 7"/>
          <p:cNvSpPr txBox="1"/>
          <p:nvPr/>
        </p:nvSpPr>
        <p:spPr>
          <a:xfrm>
            <a:off x="5481640" y="5251673"/>
            <a:ext cx="2286000" cy="5340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Data Collection</a:t>
            </a:r>
          </a:p>
        </p:txBody>
      </p:sp>
      <p:sp>
        <p:nvSpPr>
          <p:cNvPr id="9" name="TextBox 8"/>
          <p:cNvSpPr txBox="1"/>
          <p:nvPr/>
        </p:nvSpPr>
        <p:spPr>
          <a:xfrm>
            <a:off x="1295400" y="5248625"/>
            <a:ext cx="2285999" cy="49469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Team Dynamics</a:t>
            </a:r>
          </a:p>
          <a:p>
            <a:pPr algn="ctr"/>
            <a:endParaRPr lang="en-US" sz="2000" b="1" dirty="0" smtClean="0">
              <a:solidFill>
                <a:srgbClr val="00275A"/>
              </a:solidFill>
              <a:latin typeface="Arial Narrow" panose="020B0606020202030204" pitchFamily="34" charset="0"/>
            </a:endParaRP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86063" y="2759951"/>
            <a:ext cx="3571875"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20323128">
            <a:off x="6197220" y="2747016"/>
            <a:ext cx="1303365" cy="41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20323128">
            <a:off x="6011836" y="3858751"/>
            <a:ext cx="1303365" cy="41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1868669" flipH="1">
            <a:off x="2154227" y="2817922"/>
            <a:ext cx="1307592" cy="43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1048172" flipH="1">
            <a:off x="1923540" y="4069179"/>
            <a:ext cx="1307592" cy="43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18027678" flipH="1">
            <a:off x="3058160" y="4851172"/>
            <a:ext cx="1307592" cy="43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3783670">
            <a:off x="4678565" y="4903454"/>
            <a:ext cx="1303365" cy="41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4354190" flipH="1">
            <a:off x="3978333" y="2185864"/>
            <a:ext cx="1307592" cy="43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6026150" y="1372821"/>
            <a:ext cx="2666999"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Value Stream Mapping</a:t>
            </a:r>
            <a:endParaRPr lang="en-US" sz="2000" b="1" dirty="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p:txBody>
      </p:sp>
      <p:sp>
        <p:nvSpPr>
          <p:cNvPr id="34" name="TextBox 33"/>
          <p:cNvSpPr txBox="1"/>
          <p:nvPr/>
        </p:nvSpPr>
        <p:spPr>
          <a:xfrm>
            <a:off x="490537" y="1352334"/>
            <a:ext cx="2666999"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err="1" smtClean="0">
                <a:solidFill>
                  <a:srgbClr val="00275A"/>
                </a:solidFill>
                <a:latin typeface="Arial Narrow" panose="020B0606020202030204" pitchFamily="34" charset="0"/>
              </a:rPr>
              <a:t>DMAIC</a:t>
            </a:r>
            <a:r>
              <a:rPr lang="en-US" sz="2000" b="1" dirty="0" smtClean="0">
                <a:solidFill>
                  <a:srgbClr val="00275A"/>
                </a:solidFill>
                <a:latin typeface="Arial Narrow" panose="020B0606020202030204" pitchFamily="34" charset="0"/>
              </a:rPr>
              <a:t> </a:t>
            </a:r>
            <a:endParaRPr lang="en-US" sz="2000" b="1" dirty="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p:txBody>
      </p:sp>
      <p:pic>
        <p:nvPicPr>
          <p:cNvPr id="35"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4035726" flipH="1">
            <a:off x="2364357" y="2049034"/>
            <a:ext cx="1307592" cy="43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18567709">
            <a:off x="5335954" y="2082495"/>
            <a:ext cx="1380094" cy="41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3276600" y="6022033"/>
            <a:ext cx="2666999"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err="1" smtClean="0">
                <a:solidFill>
                  <a:srgbClr val="00275A"/>
                </a:solidFill>
                <a:latin typeface="Arial Narrow" panose="020B0606020202030204" pitchFamily="34" charset="0"/>
              </a:rPr>
              <a:t>Gemba</a:t>
            </a:r>
            <a:r>
              <a:rPr lang="en-US" sz="2000" b="1" dirty="0" smtClean="0">
                <a:solidFill>
                  <a:srgbClr val="00275A"/>
                </a:solidFill>
                <a:latin typeface="Arial Narrow" panose="020B0606020202030204" pitchFamily="34" charset="0"/>
              </a:rPr>
              <a:t> Walks</a:t>
            </a:r>
            <a:endParaRPr lang="en-US" sz="2000" b="1" dirty="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p:txBody>
      </p:sp>
      <p:pic>
        <p:nvPicPr>
          <p:cNvPr id="39"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16200000" flipH="1">
            <a:off x="3975460" y="5299261"/>
            <a:ext cx="1307592" cy="43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6477001" y="4547668"/>
            <a:ext cx="2362199" cy="45496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r>
              <a:rPr lang="en-US" sz="2000" b="1" dirty="0" smtClean="0">
                <a:solidFill>
                  <a:srgbClr val="00275A"/>
                </a:solidFill>
                <a:latin typeface="Arial Narrow" panose="020B0606020202030204" pitchFamily="34" charset="0"/>
              </a:rPr>
              <a:t>Pull </a:t>
            </a:r>
            <a:endParaRPr lang="en-US" sz="2000" b="1" dirty="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a:p>
            <a:pPr algn="ctr"/>
            <a:endParaRPr lang="en-US" sz="2000" b="1" dirty="0" smtClean="0">
              <a:solidFill>
                <a:srgbClr val="00275A"/>
              </a:solidFill>
              <a:latin typeface="Arial Narrow" panose="020B0606020202030204" pitchFamily="34" charset="0"/>
            </a:endParaRPr>
          </a:p>
        </p:txBody>
      </p:sp>
      <p:pic>
        <p:nvPicPr>
          <p:cNvPr id="42"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890" b="94505" l="351" r="97895"/>
                    </a14:imgEffect>
                  </a14:imgLayer>
                </a14:imgProps>
              </a:ext>
              <a:ext uri="{28A0092B-C50C-407E-A947-70E740481C1C}">
                <a14:useLocalDpi xmlns:a14="http://schemas.microsoft.com/office/drawing/2010/main"/>
              </a:ext>
            </a:extLst>
          </a:blip>
          <a:srcRect/>
          <a:stretch/>
        </p:blipFill>
        <p:spPr bwMode="auto">
          <a:xfrm rot="1548137">
            <a:off x="5504023" y="4478641"/>
            <a:ext cx="1047907" cy="3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2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33" grpId="0" animBg="1"/>
      <p:bldP spid="34" grpId="0" animBg="1"/>
      <p:bldP spid="38"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720080"/>
          </a:xfrm>
        </p:spPr>
        <p:txBody>
          <a:bodyPr>
            <a:noAutofit/>
          </a:bodyPr>
          <a:lstStyle/>
          <a:p>
            <a:r>
              <a:rPr lang="en-US" dirty="0" smtClean="0"/>
              <a:t>Simulation Round 2</a:t>
            </a:r>
            <a:r>
              <a:rPr lang="en-US" dirty="0"/>
              <a:t/>
            </a:r>
            <a:br>
              <a:rPr lang="en-US" dirty="0"/>
            </a:br>
            <a:endParaRPr lang="en-US" dirty="0"/>
          </a:p>
        </p:txBody>
      </p:sp>
      <p:sp>
        <p:nvSpPr>
          <p:cNvPr id="9" name="TextBox 8"/>
          <p:cNvSpPr txBox="1"/>
          <p:nvPr/>
        </p:nvSpPr>
        <p:spPr>
          <a:xfrm>
            <a:off x="2044874" y="1867422"/>
            <a:ext cx="1279742" cy="1323439"/>
          </a:xfrm>
          <a:prstGeom prst="rect">
            <a:avLst/>
          </a:prstGeom>
          <a:noFill/>
        </p:spPr>
        <p:txBody>
          <a:bodyPr wrap="square" rtlCol="0">
            <a:spAutoFit/>
          </a:bodyPr>
          <a:lstStyle/>
          <a:p>
            <a:r>
              <a:rPr lang="en-US" sz="8000" b="1" dirty="0" smtClean="0">
                <a:solidFill>
                  <a:schemeClr val="bg1"/>
                </a:solidFill>
                <a:latin typeface="Arial Narrow" panose="020B0606020202030204" pitchFamily="34" charset="0"/>
                <a:cs typeface="Times New Roman" panose="02020603050405020304" pitchFamily="18" charset="0"/>
              </a:rPr>
              <a:t>01</a:t>
            </a:r>
            <a:endParaRPr lang="en-US" sz="3600" b="1" dirty="0" smtClean="0">
              <a:solidFill>
                <a:schemeClr val="bg1"/>
              </a:solidFill>
              <a:latin typeface="Arial Narrow" panose="020B0606020202030204" pitchFamily="34" charset="0"/>
              <a:cs typeface="Times New Roman" panose="02020603050405020304" pitchFamily="18" charset="0"/>
            </a:endParaRPr>
          </a:p>
        </p:txBody>
      </p:sp>
      <p:pic>
        <p:nvPicPr>
          <p:cNvPr id="1026" name="Picture 2" descr="A:\Global Functions\2016 PE Projects\BPI Program Design\Training\KL Training\iStock Photos\Bought\7_48889266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199" y="1981201"/>
            <a:ext cx="4267201" cy="2819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381000" y="2895600"/>
            <a:ext cx="3581400" cy="1066800"/>
          </a:xfrm>
          <a:prstGeom prst="rect">
            <a:avLst/>
          </a:prstGeom>
          <a:ln>
            <a:noFill/>
          </a:ln>
        </p:spPr>
        <p:txBody>
          <a:bodyPr>
            <a:normAutofit fontScale="32500" lnSpcReduction="20000"/>
          </a:bodyPr>
          <a:lstStyle>
            <a:lvl1pPr marL="228600" indent="-228600" algn="l" defTabSz="914400" rtl="0" eaLnBrk="1" latinLnBrk="0" hangingPunct="1">
              <a:spcBef>
                <a:spcPct val="20000"/>
              </a:spcBef>
              <a:spcAft>
                <a:spcPts val="600"/>
              </a:spcAft>
              <a:buClr>
                <a:srgbClr val="00ADEE"/>
              </a:buClr>
              <a:buFont typeface="Wingdings" panose="05000000000000000000" pitchFamily="2" charset="2"/>
              <a:buChar char="§"/>
              <a:defRPr sz="1600" b="1" kern="1200">
                <a:solidFill>
                  <a:srgbClr val="77787B"/>
                </a:solidFill>
                <a:latin typeface="+mn-lt"/>
                <a:ea typeface="+mn-ea"/>
                <a:cs typeface="+mn-cs"/>
              </a:defRPr>
            </a:lvl1pPr>
            <a:lvl2pPr marL="687388" indent="-225425" algn="l" defTabSz="914400" rtl="0" eaLnBrk="1" latinLnBrk="0" hangingPunct="1">
              <a:spcBef>
                <a:spcPct val="20000"/>
              </a:spcBef>
              <a:spcAft>
                <a:spcPts val="600"/>
              </a:spcAft>
              <a:buClr>
                <a:srgbClr val="00ADEE"/>
              </a:buClr>
              <a:buFont typeface="Arial" panose="020B0604020202020204" pitchFamily="34" charset="0"/>
              <a:buChar char="−"/>
              <a:defRPr sz="1400" kern="1200">
                <a:solidFill>
                  <a:srgbClr val="77787B"/>
                </a:solidFill>
                <a:latin typeface="+mn-lt"/>
                <a:ea typeface="+mn-ea"/>
                <a:cs typeface="+mn-cs"/>
              </a:defRPr>
            </a:lvl2pPr>
            <a:lvl3pPr marL="1143000" indent="-228600" algn="l" defTabSz="914400" rtl="0" eaLnBrk="1" latinLnBrk="0" hangingPunct="1">
              <a:spcBef>
                <a:spcPct val="20000"/>
              </a:spcBef>
              <a:spcAft>
                <a:spcPts val="600"/>
              </a:spcAft>
              <a:buClr>
                <a:srgbClr val="00ADEE"/>
              </a:buClr>
              <a:buFont typeface="Wingdings" panose="05000000000000000000" pitchFamily="2" charset="2"/>
              <a:buChar char="§"/>
              <a:defRPr sz="1200" kern="1200">
                <a:solidFill>
                  <a:srgbClr val="77787B"/>
                </a:solidFill>
                <a:latin typeface="+mn-lt"/>
                <a:ea typeface="+mn-ea"/>
                <a:cs typeface="+mn-cs"/>
              </a:defRPr>
            </a:lvl3pPr>
            <a:lvl4pPr marL="1600200" indent="-228600" algn="l" defTabSz="914400" rtl="0" eaLnBrk="1" latinLnBrk="0" hangingPunct="1">
              <a:spcBef>
                <a:spcPct val="20000"/>
              </a:spcBef>
              <a:spcAft>
                <a:spcPts val="600"/>
              </a:spcAft>
              <a:buClr>
                <a:srgbClr val="00ADEE"/>
              </a:buClr>
              <a:buFont typeface="Arial" panose="020B0604020202020204" pitchFamily="34" charset="0"/>
              <a:buChar char="−"/>
              <a:defRPr sz="1000" kern="1200">
                <a:solidFill>
                  <a:srgbClr val="77787B"/>
                </a:solidFill>
                <a:latin typeface="+mn-lt"/>
                <a:ea typeface="+mn-ea"/>
                <a:cs typeface="+mn-cs"/>
              </a:defRPr>
            </a:lvl4pPr>
            <a:lvl5pPr marL="2057400" indent="-228600" algn="l" defTabSz="914400" rtl="0" eaLnBrk="1" latinLnBrk="0" hangingPunct="1">
              <a:spcBef>
                <a:spcPct val="20000"/>
              </a:spcBef>
              <a:spcAft>
                <a:spcPts val="600"/>
              </a:spcAft>
              <a:buClr>
                <a:srgbClr val="00ADEE"/>
              </a:buClr>
              <a:buFont typeface="Wingdings" panose="05000000000000000000" pitchFamily="2" charset="2"/>
              <a:buChar char="§"/>
              <a:defRPr sz="1000" kern="1200">
                <a:solidFill>
                  <a:srgbClr val="77787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7500" dirty="0" smtClean="0"/>
              <a:t>Simulation Exercise</a:t>
            </a:r>
          </a:p>
          <a:p>
            <a:pPr marL="0" indent="0" algn="ctr">
              <a:buNone/>
            </a:pPr>
            <a:r>
              <a:rPr lang="en-US" sz="6200" i="1" dirty="0" smtClean="0"/>
              <a:t>Learning by doing</a:t>
            </a:r>
            <a:endParaRPr lang="en-US" sz="6200" i="1" dirty="0"/>
          </a:p>
        </p:txBody>
      </p:sp>
    </p:spTree>
    <p:extLst>
      <p:ext uri="{BB962C8B-B14F-4D97-AF65-F5344CB8AC3E}">
        <p14:creationId xmlns:p14="http://schemas.microsoft.com/office/powerpoint/2010/main" val="164766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590550"/>
          </a:xfrm>
        </p:spPr>
        <p:txBody>
          <a:bodyPr>
            <a:noAutofit/>
          </a:bodyPr>
          <a:lstStyle/>
          <a:p>
            <a:r>
              <a:rPr lang="en-US" dirty="0" smtClean="0"/>
              <a:t>Session Objectives</a:t>
            </a:r>
            <a:endParaRPr lang="en-US" b="0" dirty="0">
              <a:solidFill>
                <a:srgbClr val="77787B"/>
              </a:solidFill>
            </a:endParaRPr>
          </a:p>
        </p:txBody>
      </p:sp>
      <p:sp>
        <p:nvSpPr>
          <p:cNvPr id="11" name="Content Placeholder 2"/>
          <p:cNvSpPr>
            <a:spLocks noGrp="1"/>
          </p:cNvSpPr>
          <p:nvPr>
            <p:ph sz="quarter" idx="10"/>
          </p:nvPr>
        </p:nvSpPr>
        <p:spPr>
          <a:xfrm>
            <a:off x="381000" y="2057400"/>
            <a:ext cx="8231187" cy="3124200"/>
          </a:xfrm>
        </p:spPr>
        <p:txBody>
          <a:bodyPr/>
          <a:lstStyle/>
          <a:p>
            <a:pPr>
              <a:spcBef>
                <a:spcPts val="1200"/>
              </a:spcBef>
            </a:pPr>
            <a:r>
              <a:rPr lang="en-US" sz="2000" b="0" dirty="0" smtClean="0"/>
              <a:t>Understand how participant centered learning can support “Achieving the </a:t>
            </a:r>
            <a:r>
              <a:rPr lang="en-US" sz="2000" b="0" dirty="0"/>
              <a:t>True North: Lead- Engage-Accelerate-Now</a:t>
            </a:r>
            <a:r>
              <a:rPr lang="en-US" sz="2000" b="0" dirty="0" smtClean="0"/>
              <a:t>”.</a:t>
            </a:r>
          </a:p>
          <a:p>
            <a:pPr>
              <a:spcBef>
                <a:spcPts val="1200"/>
              </a:spcBef>
              <a:spcAft>
                <a:spcPts val="600"/>
              </a:spcAft>
            </a:pPr>
            <a:r>
              <a:rPr lang="en-US" sz="2000" b="0" dirty="0" smtClean="0"/>
              <a:t>Understand the difference between participant centered learning and traditional training styles.</a:t>
            </a:r>
          </a:p>
          <a:p>
            <a:pPr>
              <a:spcBef>
                <a:spcPts val="1200"/>
              </a:spcBef>
              <a:spcAft>
                <a:spcPts val="600"/>
              </a:spcAft>
            </a:pPr>
            <a:r>
              <a:rPr lang="en-US" sz="2000" b="0" dirty="0" smtClean="0"/>
              <a:t>Practice participant centered learning techniques.</a:t>
            </a:r>
          </a:p>
          <a:p>
            <a:pPr>
              <a:spcBef>
                <a:spcPts val="1200"/>
              </a:spcBef>
              <a:spcAft>
                <a:spcPts val="600"/>
              </a:spcAft>
            </a:pPr>
            <a:endParaRPr lang="en-US" sz="2000" dirty="0" smtClean="0"/>
          </a:p>
        </p:txBody>
      </p:sp>
      <p:sp>
        <p:nvSpPr>
          <p:cNvPr id="3" name="Rectangle 2"/>
          <p:cNvSpPr/>
          <p:nvPr/>
        </p:nvSpPr>
        <p:spPr>
          <a:xfrm>
            <a:off x="381000" y="1447800"/>
            <a:ext cx="4758034" cy="400110"/>
          </a:xfrm>
          <a:prstGeom prst="rect">
            <a:avLst/>
          </a:prstGeom>
        </p:spPr>
        <p:txBody>
          <a:bodyPr wrap="none">
            <a:spAutoFit/>
          </a:bodyPr>
          <a:lstStyle/>
          <a:p>
            <a:r>
              <a:rPr lang="en-US" sz="2000" b="1" dirty="0">
                <a:solidFill>
                  <a:srgbClr val="77787B"/>
                </a:solidFill>
              </a:rPr>
              <a:t>After this session</a:t>
            </a:r>
            <a:r>
              <a:rPr lang="en-US" b="1" dirty="0" smtClean="0"/>
              <a:t> </a:t>
            </a:r>
            <a:r>
              <a:rPr lang="en-US" sz="2000" b="1" dirty="0">
                <a:solidFill>
                  <a:srgbClr val="77787B"/>
                </a:solidFill>
              </a:rPr>
              <a:t>you will be able to: </a:t>
            </a:r>
          </a:p>
        </p:txBody>
      </p:sp>
    </p:spTree>
    <p:extLst>
      <p:ext uri="{BB962C8B-B14F-4D97-AF65-F5344CB8AC3E}">
        <p14:creationId xmlns:p14="http://schemas.microsoft.com/office/powerpoint/2010/main" val="4253730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720080"/>
          </a:xfrm>
        </p:spPr>
        <p:txBody>
          <a:bodyPr>
            <a:noAutofit/>
          </a:bodyPr>
          <a:lstStyle/>
          <a:p>
            <a:r>
              <a:rPr lang="en-US" dirty="0" smtClean="0"/>
              <a:t>Session Closing</a:t>
            </a:r>
            <a:br>
              <a:rPr lang="en-US" dirty="0" smtClean="0"/>
            </a:br>
            <a:endParaRPr lang="en-US" dirty="0"/>
          </a:p>
        </p:txBody>
      </p:sp>
      <p:sp>
        <p:nvSpPr>
          <p:cNvPr id="9" name="TextBox 8"/>
          <p:cNvSpPr txBox="1"/>
          <p:nvPr/>
        </p:nvSpPr>
        <p:spPr>
          <a:xfrm>
            <a:off x="2044874" y="1867422"/>
            <a:ext cx="1279742" cy="1323439"/>
          </a:xfrm>
          <a:prstGeom prst="rect">
            <a:avLst/>
          </a:prstGeom>
          <a:noFill/>
        </p:spPr>
        <p:txBody>
          <a:bodyPr wrap="square" rtlCol="0">
            <a:spAutoFit/>
          </a:bodyPr>
          <a:lstStyle/>
          <a:p>
            <a:r>
              <a:rPr lang="en-US" sz="8000" b="1" dirty="0" smtClean="0">
                <a:solidFill>
                  <a:schemeClr val="bg1"/>
                </a:solidFill>
                <a:latin typeface="Arial Narrow" panose="020B0606020202030204" pitchFamily="34" charset="0"/>
                <a:cs typeface="Times New Roman" panose="02020603050405020304" pitchFamily="18" charset="0"/>
              </a:rPr>
              <a:t>01</a:t>
            </a:r>
            <a:endParaRPr lang="en-US" sz="3600" b="1" dirty="0" smtClean="0">
              <a:solidFill>
                <a:schemeClr val="bg1"/>
              </a:solidFill>
              <a:latin typeface="Arial Narrow" panose="020B0606020202030204" pitchFamily="34" charset="0"/>
              <a:cs typeface="Times New Roman" panose="02020603050405020304" pitchFamily="18" charset="0"/>
            </a:endParaRPr>
          </a:p>
        </p:txBody>
      </p:sp>
      <p:sp>
        <p:nvSpPr>
          <p:cNvPr id="8" name="Content Placeholder 4"/>
          <p:cNvSpPr txBox="1">
            <a:spLocks/>
          </p:cNvSpPr>
          <p:nvPr/>
        </p:nvSpPr>
        <p:spPr>
          <a:xfrm>
            <a:off x="381000" y="2800150"/>
            <a:ext cx="3581400" cy="1295400"/>
          </a:xfrm>
          <a:prstGeom prst="rect">
            <a:avLst/>
          </a:prstGeom>
        </p:spPr>
        <p:txBody>
          <a:bodyPr>
            <a:normAutofit fontScale="92500" lnSpcReduction="20000"/>
          </a:bodyPr>
          <a:lstStyle>
            <a:lvl1pPr marL="228600" indent="-228600" algn="l" defTabSz="914400" rtl="0" eaLnBrk="1" latinLnBrk="0" hangingPunct="1">
              <a:spcBef>
                <a:spcPct val="20000"/>
              </a:spcBef>
              <a:spcAft>
                <a:spcPts val="600"/>
              </a:spcAft>
              <a:buClr>
                <a:srgbClr val="00ADEE"/>
              </a:buClr>
              <a:buFont typeface="Wingdings" panose="05000000000000000000" pitchFamily="2" charset="2"/>
              <a:buChar char="§"/>
              <a:defRPr sz="1600" b="1" kern="1200">
                <a:solidFill>
                  <a:srgbClr val="77787B"/>
                </a:solidFill>
                <a:latin typeface="+mn-lt"/>
                <a:ea typeface="+mn-ea"/>
                <a:cs typeface="+mn-cs"/>
              </a:defRPr>
            </a:lvl1pPr>
            <a:lvl2pPr marL="687388" indent="-225425" algn="l" defTabSz="914400" rtl="0" eaLnBrk="1" latinLnBrk="0" hangingPunct="1">
              <a:spcBef>
                <a:spcPct val="20000"/>
              </a:spcBef>
              <a:spcAft>
                <a:spcPts val="600"/>
              </a:spcAft>
              <a:buClr>
                <a:srgbClr val="00ADEE"/>
              </a:buClr>
              <a:buFont typeface="Arial" panose="020B0604020202020204" pitchFamily="34" charset="0"/>
              <a:buChar char="−"/>
              <a:defRPr sz="1400" kern="1200">
                <a:solidFill>
                  <a:srgbClr val="77787B"/>
                </a:solidFill>
                <a:latin typeface="+mn-lt"/>
                <a:ea typeface="+mn-ea"/>
                <a:cs typeface="+mn-cs"/>
              </a:defRPr>
            </a:lvl2pPr>
            <a:lvl3pPr marL="1143000" indent="-228600" algn="l" defTabSz="914400" rtl="0" eaLnBrk="1" latinLnBrk="0" hangingPunct="1">
              <a:spcBef>
                <a:spcPct val="20000"/>
              </a:spcBef>
              <a:spcAft>
                <a:spcPts val="600"/>
              </a:spcAft>
              <a:buClr>
                <a:srgbClr val="00ADEE"/>
              </a:buClr>
              <a:buFont typeface="Wingdings" panose="05000000000000000000" pitchFamily="2" charset="2"/>
              <a:buChar char="§"/>
              <a:defRPr sz="1200" kern="1200">
                <a:solidFill>
                  <a:srgbClr val="77787B"/>
                </a:solidFill>
                <a:latin typeface="+mn-lt"/>
                <a:ea typeface="+mn-ea"/>
                <a:cs typeface="+mn-cs"/>
              </a:defRPr>
            </a:lvl3pPr>
            <a:lvl4pPr marL="1600200" indent="-228600" algn="l" defTabSz="914400" rtl="0" eaLnBrk="1" latinLnBrk="0" hangingPunct="1">
              <a:spcBef>
                <a:spcPct val="20000"/>
              </a:spcBef>
              <a:spcAft>
                <a:spcPts val="600"/>
              </a:spcAft>
              <a:buClr>
                <a:srgbClr val="00ADEE"/>
              </a:buClr>
              <a:buFont typeface="Arial" panose="020B0604020202020204" pitchFamily="34" charset="0"/>
              <a:buChar char="−"/>
              <a:defRPr sz="1000" kern="1200">
                <a:solidFill>
                  <a:srgbClr val="77787B"/>
                </a:solidFill>
                <a:latin typeface="+mn-lt"/>
                <a:ea typeface="+mn-ea"/>
                <a:cs typeface="+mn-cs"/>
              </a:defRPr>
            </a:lvl4pPr>
            <a:lvl5pPr marL="2057400" indent="-228600" algn="l" defTabSz="914400" rtl="0" eaLnBrk="1" latinLnBrk="0" hangingPunct="1">
              <a:spcBef>
                <a:spcPct val="20000"/>
              </a:spcBef>
              <a:spcAft>
                <a:spcPts val="600"/>
              </a:spcAft>
              <a:buClr>
                <a:srgbClr val="00ADEE"/>
              </a:buClr>
              <a:buFont typeface="Wingdings" panose="05000000000000000000" pitchFamily="2" charset="2"/>
              <a:buChar char="§"/>
              <a:defRPr sz="1000" kern="1200">
                <a:solidFill>
                  <a:srgbClr val="77787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3200" smtClean="0"/>
              <a:t>Class Closure Activity</a:t>
            </a:r>
          </a:p>
          <a:p>
            <a:pPr marL="0" indent="0" algn="ctr">
              <a:buFont typeface="Wingdings" panose="05000000000000000000" pitchFamily="2" charset="2"/>
              <a:buNone/>
            </a:pPr>
            <a:r>
              <a:rPr lang="en-US" sz="2600" i="1" smtClean="0"/>
              <a:t>Ball Toss</a:t>
            </a:r>
            <a:endParaRPr lang="en-US" sz="2600" i="1"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t="10162" b="11240"/>
          <a:stretch/>
        </p:blipFill>
        <p:spPr bwMode="auto">
          <a:xfrm>
            <a:off x="4267201" y="1981200"/>
            <a:ext cx="426719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66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46723" y="2221535"/>
            <a:ext cx="6892289" cy="1987666"/>
            <a:chOff x="-359336" y="2572388"/>
            <a:chExt cx="6892289" cy="1987666"/>
          </a:xfrm>
        </p:grpSpPr>
        <p:sp>
          <p:nvSpPr>
            <p:cNvPr id="22" name="Title 3"/>
            <p:cNvSpPr txBox="1">
              <a:spLocks/>
            </p:cNvSpPr>
            <p:nvPr/>
          </p:nvSpPr>
          <p:spPr>
            <a:xfrm>
              <a:off x="2932953" y="3076388"/>
              <a:ext cx="3600000" cy="504000"/>
            </a:xfrm>
            <a:prstGeom prst="rect">
              <a:avLst/>
            </a:prstGeom>
          </p:spPr>
          <p:txBody>
            <a:bodyPr anchor="ctr"/>
            <a:lstStyle/>
            <a:p>
              <a:pPr algn="ctr" fontAlgn="auto">
                <a:spcBef>
                  <a:spcPts val="0"/>
                </a:spcBef>
                <a:spcAft>
                  <a:spcPts val="0"/>
                </a:spcAft>
                <a:defRPr/>
              </a:pPr>
              <a:r>
                <a:rPr lang="es-MX" sz="4400" b="1" kern="0" dirty="0" smtClean="0">
                  <a:solidFill>
                    <a:srgbClr val="002060"/>
                  </a:solidFill>
                  <a:latin typeface="Arial Narrow" panose="020B0606020202030204" pitchFamily="34" charset="0"/>
                  <a:cs typeface="+mn-cs"/>
                </a:rPr>
                <a:t>Welcome!</a:t>
              </a:r>
              <a:endParaRPr lang="es-MX" sz="4400" b="1" kern="0" dirty="0">
                <a:solidFill>
                  <a:srgbClr val="002060"/>
                </a:solidFill>
                <a:latin typeface="Arial Narrow" panose="020B0606020202030204" pitchFamily="34" charset="0"/>
                <a:cs typeface="+mn-cs"/>
              </a:endParaRPr>
            </a:p>
          </p:txBody>
        </p:sp>
        <p:sp>
          <p:nvSpPr>
            <p:cNvPr id="3" name="Title 3"/>
            <p:cNvSpPr txBox="1">
              <a:spLocks/>
            </p:cNvSpPr>
            <p:nvPr/>
          </p:nvSpPr>
          <p:spPr>
            <a:xfrm>
              <a:off x="1074552" y="3151750"/>
              <a:ext cx="2948173" cy="283600"/>
            </a:xfrm>
            <a:prstGeom prst="rect">
              <a:avLst/>
            </a:prstGeom>
          </p:spPr>
          <p:txBody>
            <a:bodyPr anchor="ctr"/>
            <a:lstStyle/>
            <a:p>
              <a:pPr algn="ctr" fontAlgn="auto">
                <a:spcBef>
                  <a:spcPts val="0"/>
                </a:spcBef>
                <a:spcAft>
                  <a:spcPts val="0"/>
                </a:spcAft>
                <a:defRPr/>
              </a:pPr>
              <a:r>
                <a:rPr lang="es-MX" sz="3200" b="1" kern="0" dirty="0" smtClean="0">
                  <a:solidFill>
                    <a:srgbClr val="0070C0"/>
                  </a:solidFill>
                  <a:latin typeface="Arial Narrow" panose="020B0606020202030204" pitchFamily="34" charset="0"/>
                  <a:cs typeface="+mn-cs"/>
                </a:rPr>
                <a:t>Bienvenido!</a:t>
              </a:r>
              <a:endParaRPr lang="es-MX" sz="3200" b="1" kern="0" dirty="0">
                <a:solidFill>
                  <a:srgbClr val="0070C0"/>
                </a:solidFill>
                <a:latin typeface="Arial Narrow" panose="020B0606020202030204" pitchFamily="34" charset="0"/>
                <a:cs typeface="+mn-cs"/>
              </a:endParaRPr>
            </a:p>
          </p:txBody>
        </p:sp>
        <p:sp>
          <p:nvSpPr>
            <p:cNvPr id="4" name="Title 3"/>
            <p:cNvSpPr txBox="1">
              <a:spLocks/>
            </p:cNvSpPr>
            <p:nvPr/>
          </p:nvSpPr>
          <p:spPr>
            <a:xfrm>
              <a:off x="1434169" y="2572388"/>
              <a:ext cx="4320000" cy="504000"/>
            </a:xfrm>
            <a:prstGeom prst="rect">
              <a:avLst/>
            </a:prstGeom>
          </p:spPr>
          <p:txBody>
            <a:bodyPr anchor="ctr"/>
            <a:lstStyle/>
            <a:p>
              <a:pPr algn="ctr" fontAlgn="auto">
                <a:spcBef>
                  <a:spcPts val="0"/>
                </a:spcBef>
                <a:spcAft>
                  <a:spcPts val="0"/>
                </a:spcAft>
                <a:defRPr/>
              </a:pPr>
              <a:r>
                <a:rPr lang="es-MX" sz="4800" b="1" kern="0" dirty="0" smtClean="0">
                  <a:solidFill>
                    <a:srgbClr val="92D050"/>
                  </a:solidFill>
                  <a:latin typeface="Arial Narrow" panose="020B0606020202030204" pitchFamily="34" charset="0"/>
                  <a:cs typeface="+mn-cs"/>
                </a:rPr>
                <a:t>Bem-vindo!</a:t>
              </a:r>
              <a:endParaRPr lang="es-MX" sz="4800" b="1" kern="0" dirty="0">
                <a:solidFill>
                  <a:srgbClr val="92D050"/>
                </a:solidFill>
                <a:latin typeface="Arial Narrow" panose="020B0606020202030204" pitchFamily="34" charset="0"/>
                <a:cs typeface="+mn-cs"/>
              </a:endParaRPr>
            </a:p>
          </p:txBody>
        </p:sp>
        <p:sp>
          <p:nvSpPr>
            <p:cNvPr id="8" name="Title 3"/>
            <p:cNvSpPr txBox="1">
              <a:spLocks/>
            </p:cNvSpPr>
            <p:nvPr/>
          </p:nvSpPr>
          <p:spPr>
            <a:xfrm>
              <a:off x="2212953" y="3558693"/>
              <a:ext cx="4320000" cy="504000"/>
            </a:xfrm>
            <a:prstGeom prst="rect">
              <a:avLst/>
            </a:prstGeom>
          </p:spPr>
          <p:txBody>
            <a:bodyPr anchor="ctr"/>
            <a:lstStyle/>
            <a:p>
              <a:pPr algn="ctr" fontAlgn="auto">
                <a:spcBef>
                  <a:spcPts val="0"/>
                </a:spcBef>
                <a:spcAft>
                  <a:spcPts val="0"/>
                </a:spcAft>
                <a:defRPr/>
              </a:pPr>
              <a:r>
                <a:rPr lang="es-MX" sz="5400" b="1" kern="0" dirty="0" smtClean="0">
                  <a:solidFill>
                    <a:srgbClr val="FF9900"/>
                  </a:solidFill>
                  <a:latin typeface="Arial Narrow" panose="020B0606020202030204" pitchFamily="34" charset="0"/>
                  <a:cs typeface="+mn-cs"/>
                </a:rPr>
                <a:t>Willkommen!</a:t>
              </a:r>
              <a:endParaRPr lang="es-MX" sz="5400" b="1" kern="0" dirty="0">
                <a:solidFill>
                  <a:srgbClr val="FF9900"/>
                </a:solidFill>
                <a:latin typeface="Arial Narrow" panose="020B0606020202030204" pitchFamily="34" charset="0"/>
                <a:cs typeface="+mn-cs"/>
              </a:endParaRPr>
            </a:p>
          </p:txBody>
        </p:sp>
        <p:sp>
          <p:nvSpPr>
            <p:cNvPr id="9" name="Title 3"/>
            <p:cNvSpPr txBox="1">
              <a:spLocks/>
            </p:cNvSpPr>
            <p:nvPr/>
          </p:nvSpPr>
          <p:spPr>
            <a:xfrm>
              <a:off x="1217427" y="4056054"/>
              <a:ext cx="3600000" cy="504000"/>
            </a:xfrm>
            <a:prstGeom prst="rect">
              <a:avLst/>
            </a:prstGeom>
          </p:spPr>
          <p:txBody>
            <a:bodyPr anchor="ctr"/>
            <a:lstStyle/>
            <a:p>
              <a:pPr algn="ctr" fontAlgn="auto">
                <a:spcBef>
                  <a:spcPts val="0"/>
                </a:spcBef>
                <a:spcAft>
                  <a:spcPts val="0"/>
                </a:spcAft>
                <a:defRPr/>
              </a:pPr>
              <a:r>
                <a:rPr lang="es-MX" sz="4400" b="1" kern="0" dirty="0" smtClean="0">
                  <a:solidFill>
                    <a:prstClr val="white">
                      <a:lumMod val="65000"/>
                    </a:prstClr>
                  </a:solidFill>
                  <a:latin typeface="Arial Narrow" panose="020B0606020202030204" pitchFamily="34" charset="0"/>
                  <a:cs typeface="+mn-cs"/>
                </a:rPr>
                <a:t>Benvenuto!</a:t>
              </a:r>
              <a:endParaRPr lang="es-MX" sz="4400" b="1" kern="0" dirty="0">
                <a:solidFill>
                  <a:prstClr val="white">
                    <a:lumMod val="65000"/>
                  </a:prstClr>
                </a:solidFill>
                <a:latin typeface="Arial Narrow" panose="020B0606020202030204" pitchFamily="34" charset="0"/>
                <a:cs typeface="+mn-cs"/>
              </a:endParaRPr>
            </a:p>
          </p:txBody>
        </p:sp>
        <p:sp>
          <p:nvSpPr>
            <p:cNvPr id="11" name="Title 3"/>
            <p:cNvSpPr txBox="1">
              <a:spLocks/>
            </p:cNvSpPr>
            <p:nvPr/>
          </p:nvSpPr>
          <p:spPr>
            <a:xfrm>
              <a:off x="-359336" y="3464112"/>
              <a:ext cx="3125226" cy="500156"/>
            </a:xfrm>
            <a:prstGeom prst="rect">
              <a:avLst/>
            </a:prstGeom>
          </p:spPr>
          <p:txBody>
            <a:bodyPr anchor="ctr"/>
            <a:lstStyle/>
            <a:p>
              <a:pPr algn="ctr" fontAlgn="auto">
                <a:spcBef>
                  <a:spcPts val="0"/>
                </a:spcBef>
                <a:spcAft>
                  <a:spcPts val="0"/>
                </a:spcAft>
                <a:defRPr/>
              </a:pPr>
              <a:r>
                <a:rPr lang="es-MX" sz="4800" b="1" kern="0" dirty="0" smtClean="0">
                  <a:solidFill>
                    <a:srgbClr val="00B0F0"/>
                  </a:solidFill>
                  <a:latin typeface="Arial Narrow" panose="020B0606020202030204" pitchFamily="34" charset="0"/>
                  <a:cs typeface="+mn-cs"/>
                </a:rPr>
                <a:t>Bienvenue!</a:t>
              </a:r>
              <a:endParaRPr lang="es-MX" sz="4800" b="1" kern="0" dirty="0">
                <a:solidFill>
                  <a:srgbClr val="00B0F0"/>
                </a:solidFill>
                <a:latin typeface="Arial Narrow" panose="020B0606020202030204" pitchFamily="34" charset="0"/>
                <a:cs typeface="+mn-cs"/>
              </a:endParaRPr>
            </a:p>
          </p:txBody>
        </p:sp>
      </p:grpSp>
    </p:spTree>
    <p:extLst>
      <p:ext uri="{BB962C8B-B14F-4D97-AF65-F5344CB8AC3E}">
        <p14:creationId xmlns:p14="http://schemas.microsoft.com/office/powerpoint/2010/main" val="15633081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2" y="1981200"/>
            <a:ext cx="4267198" cy="2815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1"/>
          <p:cNvSpPr>
            <a:spLocks noGrp="1"/>
          </p:cNvSpPr>
          <p:nvPr>
            <p:ph type="title"/>
          </p:nvPr>
        </p:nvSpPr>
        <p:spPr/>
        <p:txBody>
          <a:bodyPr>
            <a:normAutofit/>
          </a:bodyPr>
          <a:lstStyle/>
          <a:p>
            <a:r>
              <a:rPr lang="en-US" dirty="0" smtClean="0"/>
              <a:t>Introduction &amp; Expectations </a:t>
            </a:r>
            <a:endParaRPr lang="en-US" dirty="0"/>
          </a:p>
        </p:txBody>
      </p:sp>
      <p:sp>
        <p:nvSpPr>
          <p:cNvPr id="23" name="Content Placeholder 4"/>
          <p:cNvSpPr>
            <a:spLocks noGrp="1"/>
          </p:cNvSpPr>
          <p:nvPr>
            <p:ph sz="quarter" idx="10"/>
          </p:nvPr>
        </p:nvSpPr>
        <p:spPr>
          <a:xfrm>
            <a:off x="609600" y="2667000"/>
            <a:ext cx="3502025" cy="1600200"/>
          </a:xfrm>
          <a:ln>
            <a:noFill/>
          </a:ln>
        </p:spPr>
        <p:txBody>
          <a:bodyPr>
            <a:normAutofit/>
          </a:bodyPr>
          <a:lstStyle/>
          <a:p>
            <a:pPr marL="0" indent="0" algn="ctr">
              <a:buNone/>
            </a:pPr>
            <a:r>
              <a:rPr lang="en-US" sz="3000" b="1" dirty="0" smtClean="0"/>
              <a:t>Class Discussion</a:t>
            </a:r>
          </a:p>
          <a:p>
            <a:pPr marL="0" indent="0" algn="ctr">
              <a:buNone/>
            </a:pPr>
            <a:r>
              <a:rPr lang="en-US" sz="2000" i="1" dirty="0" smtClean="0"/>
              <a:t>Class Rules &amp; Wall Walk</a:t>
            </a:r>
            <a:endParaRPr lang="en-US" sz="2000" i="1" dirty="0"/>
          </a:p>
        </p:txBody>
      </p:sp>
    </p:spTree>
    <p:extLst>
      <p:ext uri="{BB962C8B-B14F-4D97-AF65-F5344CB8AC3E}">
        <p14:creationId xmlns:p14="http://schemas.microsoft.com/office/powerpoint/2010/main" val="359161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oAutofit/>
          </a:bodyPr>
          <a:lstStyle/>
          <a:p>
            <a:r>
              <a:rPr lang="en-US" dirty="0"/>
              <a:t/>
            </a:r>
            <a:br>
              <a:rPr lang="en-US" dirty="0"/>
            </a:br>
            <a:r>
              <a:rPr lang="en-US" dirty="0" smtClean="0"/>
              <a:t/>
            </a:r>
            <a:br>
              <a:rPr lang="en-US" dirty="0" smtClean="0"/>
            </a:br>
            <a:r>
              <a:rPr lang="en-US" dirty="0" smtClean="0"/>
              <a:t>Introduction &amp; Expectations</a:t>
            </a:r>
            <a:endParaRPr lang="en-US" dirty="0"/>
          </a:p>
        </p:txBody>
      </p:sp>
      <p:sp>
        <p:nvSpPr>
          <p:cNvPr id="23" name="Content Placeholder 4"/>
          <p:cNvSpPr>
            <a:spLocks noGrp="1"/>
          </p:cNvSpPr>
          <p:nvPr>
            <p:ph sz="quarter" idx="10"/>
          </p:nvPr>
        </p:nvSpPr>
        <p:spPr>
          <a:xfrm>
            <a:off x="460375" y="685800"/>
            <a:ext cx="3578225" cy="5319612"/>
          </a:xfrm>
          <a:ln>
            <a:noFill/>
          </a:ln>
        </p:spPr>
        <p:txBody>
          <a:bodyPr>
            <a:normAutofit/>
          </a:bodyPr>
          <a:lstStyle/>
          <a:p>
            <a:pPr marL="0" indent="0" algn="ctr">
              <a:buNone/>
            </a:pPr>
            <a:endParaRPr lang="en-US" sz="2900" b="1" dirty="0" smtClean="0"/>
          </a:p>
          <a:p>
            <a:pPr marL="0" indent="0" algn="ctr">
              <a:buNone/>
            </a:pPr>
            <a:endParaRPr lang="en-US" sz="2900" dirty="0"/>
          </a:p>
          <a:p>
            <a:pPr marL="0" indent="0" algn="ctr">
              <a:buNone/>
            </a:pPr>
            <a:endParaRPr lang="en-US" sz="3000" dirty="0"/>
          </a:p>
          <a:p>
            <a:pPr marL="0" indent="0" algn="ctr">
              <a:buNone/>
            </a:pPr>
            <a:r>
              <a:rPr lang="en-US" sz="3000" b="1" dirty="0" smtClean="0"/>
              <a:t>Learning </a:t>
            </a:r>
            <a:r>
              <a:rPr lang="en-US" sz="3000" b="1" dirty="0"/>
              <a:t>Partner </a:t>
            </a:r>
            <a:r>
              <a:rPr lang="en-US" sz="3000" b="1" dirty="0" smtClean="0"/>
              <a:t>Discussion</a:t>
            </a:r>
            <a:endParaRPr lang="en-US" sz="3000" b="1" dirty="0"/>
          </a:p>
          <a:p>
            <a:pPr marL="0" indent="0" algn="ctr">
              <a:buNone/>
            </a:pPr>
            <a:r>
              <a:rPr lang="en-US" sz="2000" b="1" i="1" dirty="0"/>
              <a:t>Introductions &amp; Expectations</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702" b="-1"/>
          <a:stretch/>
        </p:blipFill>
        <p:spPr bwMode="auto">
          <a:xfrm>
            <a:off x="4267200" y="2025072"/>
            <a:ext cx="4267200" cy="277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35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0"/>
            <a:ext cx="8839200" cy="590550"/>
          </a:xfrm>
        </p:spPr>
        <p:txBody>
          <a:bodyPr>
            <a:noAutofit/>
          </a:bodyPr>
          <a:lstStyle/>
          <a:p>
            <a:r>
              <a:rPr lang="en-US" dirty="0" smtClean="0"/>
              <a:t>Session Objectives</a:t>
            </a:r>
            <a:endParaRPr lang="en-US" b="0" dirty="0">
              <a:solidFill>
                <a:srgbClr val="77787B"/>
              </a:solidFill>
            </a:endParaRPr>
          </a:p>
        </p:txBody>
      </p:sp>
      <p:sp>
        <p:nvSpPr>
          <p:cNvPr id="11" name="Content Placeholder 2"/>
          <p:cNvSpPr>
            <a:spLocks noGrp="1"/>
          </p:cNvSpPr>
          <p:nvPr>
            <p:ph sz="quarter" idx="10"/>
          </p:nvPr>
        </p:nvSpPr>
        <p:spPr>
          <a:xfrm>
            <a:off x="381000" y="2057400"/>
            <a:ext cx="8231187" cy="3124200"/>
          </a:xfrm>
        </p:spPr>
        <p:txBody>
          <a:bodyPr/>
          <a:lstStyle/>
          <a:p>
            <a:pPr>
              <a:spcBef>
                <a:spcPts val="1200"/>
              </a:spcBef>
            </a:pPr>
            <a:r>
              <a:rPr lang="en-US" sz="2000" b="0" dirty="0" smtClean="0"/>
              <a:t>Understand how participant centered learning can support “Achieving the </a:t>
            </a:r>
            <a:r>
              <a:rPr lang="en-US" sz="2000" b="0" dirty="0"/>
              <a:t>True North: Lead- Engage-Accelerate-Now</a:t>
            </a:r>
            <a:r>
              <a:rPr lang="en-US" sz="2000" b="0" dirty="0" smtClean="0"/>
              <a:t>”</a:t>
            </a:r>
          </a:p>
          <a:p>
            <a:pPr>
              <a:spcBef>
                <a:spcPts val="1200"/>
              </a:spcBef>
              <a:spcAft>
                <a:spcPts val="600"/>
              </a:spcAft>
            </a:pPr>
            <a:r>
              <a:rPr lang="en-US" sz="2000" b="0" dirty="0" smtClean="0"/>
              <a:t>Understand the difference between participant centered learning and traditional training styles.</a:t>
            </a:r>
          </a:p>
          <a:p>
            <a:pPr>
              <a:spcBef>
                <a:spcPts val="1200"/>
              </a:spcBef>
              <a:spcAft>
                <a:spcPts val="600"/>
              </a:spcAft>
            </a:pPr>
            <a:r>
              <a:rPr lang="en-US" sz="2000" b="0" dirty="0" smtClean="0"/>
              <a:t>Practice participant centered learning techniques.</a:t>
            </a:r>
          </a:p>
          <a:p>
            <a:pPr>
              <a:spcBef>
                <a:spcPts val="1200"/>
              </a:spcBef>
              <a:spcAft>
                <a:spcPts val="600"/>
              </a:spcAft>
            </a:pPr>
            <a:endParaRPr lang="en-US" sz="2000" dirty="0" smtClean="0"/>
          </a:p>
        </p:txBody>
      </p:sp>
      <p:sp>
        <p:nvSpPr>
          <p:cNvPr id="3" name="Rectangle 2"/>
          <p:cNvSpPr/>
          <p:nvPr/>
        </p:nvSpPr>
        <p:spPr>
          <a:xfrm>
            <a:off x="381000" y="1447800"/>
            <a:ext cx="4758034" cy="400110"/>
          </a:xfrm>
          <a:prstGeom prst="rect">
            <a:avLst/>
          </a:prstGeom>
        </p:spPr>
        <p:txBody>
          <a:bodyPr wrap="none">
            <a:spAutoFit/>
          </a:bodyPr>
          <a:lstStyle/>
          <a:p>
            <a:r>
              <a:rPr lang="en-US" sz="2000" b="1" dirty="0">
                <a:solidFill>
                  <a:srgbClr val="77787B"/>
                </a:solidFill>
              </a:rPr>
              <a:t>After this session</a:t>
            </a:r>
            <a:r>
              <a:rPr lang="en-US" b="1" dirty="0" smtClean="0"/>
              <a:t> </a:t>
            </a:r>
            <a:r>
              <a:rPr lang="en-US" sz="2000" b="1" dirty="0">
                <a:solidFill>
                  <a:srgbClr val="77787B"/>
                </a:solidFill>
              </a:rPr>
              <a:t>you will be able to: </a:t>
            </a:r>
          </a:p>
        </p:txBody>
      </p:sp>
    </p:spTree>
    <p:extLst>
      <p:ext uri="{BB962C8B-B14F-4D97-AF65-F5344CB8AC3E}">
        <p14:creationId xmlns:p14="http://schemas.microsoft.com/office/powerpoint/2010/main" val="160311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5" name="Content Placeholder 4"/>
          <p:cNvSpPr txBox="1">
            <a:spLocks/>
          </p:cNvSpPr>
          <p:nvPr/>
        </p:nvSpPr>
        <p:spPr>
          <a:xfrm>
            <a:off x="381000" y="2895600"/>
            <a:ext cx="3657600" cy="1143000"/>
          </a:xfrm>
          <a:prstGeom prst="rect">
            <a:avLst/>
          </a:prstGeom>
          <a:ln>
            <a:noFill/>
          </a:ln>
        </p:spPr>
        <p:txBody>
          <a:bodyPr>
            <a:normAutofit fontScale="47500" lnSpcReduction="20000"/>
          </a:bodyPr>
          <a:lstStyle>
            <a:lvl1pPr marL="228600" indent="-228600" algn="l" defTabSz="914400" rtl="0" eaLnBrk="1" latinLnBrk="0" hangingPunct="1">
              <a:spcBef>
                <a:spcPct val="20000"/>
              </a:spcBef>
              <a:spcAft>
                <a:spcPts val="600"/>
              </a:spcAft>
              <a:buClr>
                <a:srgbClr val="00ADEE"/>
              </a:buClr>
              <a:buFont typeface="Wingdings" panose="05000000000000000000" pitchFamily="2" charset="2"/>
              <a:buChar char="§"/>
              <a:defRPr sz="1600" b="1" kern="1200">
                <a:solidFill>
                  <a:srgbClr val="77787B"/>
                </a:solidFill>
                <a:latin typeface="+mn-lt"/>
                <a:ea typeface="+mn-ea"/>
                <a:cs typeface="+mn-cs"/>
              </a:defRPr>
            </a:lvl1pPr>
            <a:lvl2pPr marL="687388" indent="-225425" algn="l" defTabSz="914400" rtl="0" eaLnBrk="1" latinLnBrk="0" hangingPunct="1">
              <a:spcBef>
                <a:spcPct val="20000"/>
              </a:spcBef>
              <a:spcAft>
                <a:spcPts val="600"/>
              </a:spcAft>
              <a:buClr>
                <a:srgbClr val="00ADEE"/>
              </a:buClr>
              <a:buFont typeface="Arial" panose="020B0604020202020204" pitchFamily="34" charset="0"/>
              <a:buChar char="−"/>
              <a:defRPr sz="1400" kern="1200">
                <a:solidFill>
                  <a:srgbClr val="77787B"/>
                </a:solidFill>
                <a:latin typeface="+mn-lt"/>
                <a:ea typeface="+mn-ea"/>
                <a:cs typeface="+mn-cs"/>
              </a:defRPr>
            </a:lvl2pPr>
            <a:lvl3pPr marL="1143000" indent="-228600" algn="l" defTabSz="914400" rtl="0" eaLnBrk="1" latinLnBrk="0" hangingPunct="1">
              <a:spcBef>
                <a:spcPct val="20000"/>
              </a:spcBef>
              <a:spcAft>
                <a:spcPts val="600"/>
              </a:spcAft>
              <a:buClr>
                <a:srgbClr val="00ADEE"/>
              </a:buClr>
              <a:buFont typeface="Wingdings" panose="05000000000000000000" pitchFamily="2" charset="2"/>
              <a:buChar char="§"/>
              <a:defRPr sz="1200" kern="1200">
                <a:solidFill>
                  <a:srgbClr val="77787B"/>
                </a:solidFill>
                <a:latin typeface="+mn-lt"/>
                <a:ea typeface="+mn-ea"/>
                <a:cs typeface="+mn-cs"/>
              </a:defRPr>
            </a:lvl3pPr>
            <a:lvl4pPr marL="1600200" indent="-228600" algn="l" defTabSz="914400" rtl="0" eaLnBrk="1" latinLnBrk="0" hangingPunct="1">
              <a:spcBef>
                <a:spcPct val="20000"/>
              </a:spcBef>
              <a:spcAft>
                <a:spcPts val="600"/>
              </a:spcAft>
              <a:buClr>
                <a:srgbClr val="00ADEE"/>
              </a:buClr>
              <a:buFont typeface="Arial" panose="020B0604020202020204" pitchFamily="34" charset="0"/>
              <a:buChar char="−"/>
              <a:defRPr sz="1000" kern="1200">
                <a:solidFill>
                  <a:srgbClr val="77787B"/>
                </a:solidFill>
                <a:latin typeface="+mn-lt"/>
                <a:ea typeface="+mn-ea"/>
                <a:cs typeface="+mn-cs"/>
              </a:defRPr>
            </a:lvl4pPr>
            <a:lvl5pPr marL="2057400" indent="-228600" algn="l" defTabSz="914400" rtl="0" eaLnBrk="1" latinLnBrk="0" hangingPunct="1">
              <a:spcBef>
                <a:spcPct val="20000"/>
              </a:spcBef>
              <a:spcAft>
                <a:spcPts val="600"/>
              </a:spcAft>
              <a:buClr>
                <a:srgbClr val="00ADEE"/>
              </a:buClr>
              <a:buFont typeface="Wingdings" panose="05000000000000000000" pitchFamily="2" charset="2"/>
              <a:buChar char="§"/>
              <a:defRPr sz="1000" kern="1200">
                <a:solidFill>
                  <a:srgbClr val="77787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6300" dirty="0" smtClean="0"/>
              <a:t>Table Discussion</a:t>
            </a:r>
          </a:p>
          <a:p>
            <a:pPr marL="0" indent="0" algn="ctr">
              <a:buNone/>
            </a:pPr>
            <a:r>
              <a:rPr lang="en-US" sz="4200" i="1" dirty="0" smtClean="0"/>
              <a:t>Past training: What has worked and what hasn’t?</a:t>
            </a:r>
            <a:endParaRPr lang="en-US" sz="4200" i="1" dirty="0"/>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67200" y="1981200"/>
            <a:ext cx="42672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31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4" name="Picture 2" descr="A:\Global Functions\2016 PE Projects\BPI Program Design\Training\KL Training\iStock Photos\Bought\34_5027506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981201"/>
            <a:ext cx="4243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381000" y="2895600"/>
            <a:ext cx="3810000" cy="1371600"/>
          </a:xfrm>
          <a:prstGeom prst="rect">
            <a:avLst/>
          </a:prstGeom>
          <a:ln>
            <a:noFill/>
          </a:ln>
        </p:spPr>
        <p:txBody>
          <a:bodyPr>
            <a:normAutofit fontScale="47500" lnSpcReduction="20000"/>
          </a:bodyPr>
          <a:lstStyle>
            <a:lvl1pPr marL="228600" indent="-228600" algn="l" defTabSz="914400" rtl="0" eaLnBrk="1" latinLnBrk="0" hangingPunct="1">
              <a:spcBef>
                <a:spcPct val="20000"/>
              </a:spcBef>
              <a:spcAft>
                <a:spcPts val="600"/>
              </a:spcAft>
              <a:buClr>
                <a:srgbClr val="00ADEE"/>
              </a:buClr>
              <a:buFont typeface="Wingdings" panose="05000000000000000000" pitchFamily="2" charset="2"/>
              <a:buChar char="§"/>
              <a:defRPr sz="1600" b="1" kern="1200">
                <a:solidFill>
                  <a:srgbClr val="77787B"/>
                </a:solidFill>
                <a:latin typeface="+mn-lt"/>
                <a:ea typeface="+mn-ea"/>
                <a:cs typeface="+mn-cs"/>
              </a:defRPr>
            </a:lvl1pPr>
            <a:lvl2pPr marL="687388" indent="-225425" algn="l" defTabSz="914400" rtl="0" eaLnBrk="1" latinLnBrk="0" hangingPunct="1">
              <a:spcBef>
                <a:spcPct val="20000"/>
              </a:spcBef>
              <a:spcAft>
                <a:spcPts val="600"/>
              </a:spcAft>
              <a:buClr>
                <a:srgbClr val="00ADEE"/>
              </a:buClr>
              <a:buFont typeface="Arial" panose="020B0604020202020204" pitchFamily="34" charset="0"/>
              <a:buChar char="−"/>
              <a:defRPr sz="1400" kern="1200">
                <a:solidFill>
                  <a:srgbClr val="77787B"/>
                </a:solidFill>
                <a:latin typeface="+mn-lt"/>
                <a:ea typeface="+mn-ea"/>
                <a:cs typeface="+mn-cs"/>
              </a:defRPr>
            </a:lvl2pPr>
            <a:lvl3pPr marL="1143000" indent="-228600" algn="l" defTabSz="914400" rtl="0" eaLnBrk="1" latinLnBrk="0" hangingPunct="1">
              <a:spcBef>
                <a:spcPct val="20000"/>
              </a:spcBef>
              <a:spcAft>
                <a:spcPts val="600"/>
              </a:spcAft>
              <a:buClr>
                <a:srgbClr val="00ADEE"/>
              </a:buClr>
              <a:buFont typeface="Wingdings" panose="05000000000000000000" pitchFamily="2" charset="2"/>
              <a:buChar char="§"/>
              <a:defRPr sz="1200" kern="1200">
                <a:solidFill>
                  <a:srgbClr val="77787B"/>
                </a:solidFill>
                <a:latin typeface="+mn-lt"/>
                <a:ea typeface="+mn-ea"/>
                <a:cs typeface="+mn-cs"/>
              </a:defRPr>
            </a:lvl3pPr>
            <a:lvl4pPr marL="1600200" indent="-228600" algn="l" defTabSz="914400" rtl="0" eaLnBrk="1" latinLnBrk="0" hangingPunct="1">
              <a:spcBef>
                <a:spcPct val="20000"/>
              </a:spcBef>
              <a:spcAft>
                <a:spcPts val="600"/>
              </a:spcAft>
              <a:buClr>
                <a:srgbClr val="00ADEE"/>
              </a:buClr>
              <a:buFont typeface="Arial" panose="020B0604020202020204" pitchFamily="34" charset="0"/>
              <a:buChar char="−"/>
              <a:defRPr sz="1000" kern="1200">
                <a:solidFill>
                  <a:srgbClr val="77787B"/>
                </a:solidFill>
                <a:latin typeface="+mn-lt"/>
                <a:ea typeface="+mn-ea"/>
                <a:cs typeface="+mn-cs"/>
              </a:defRPr>
            </a:lvl4pPr>
            <a:lvl5pPr marL="2057400" indent="-228600" algn="l" defTabSz="914400" rtl="0" eaLnBrk="1" latinLnBrk="0" hangingPunct="1">
              <a:spcBef>
                <a:spcPct val="20000"/>
              </a:spcBef>
              <a:spcAft>
                <a:spcPts val="600"/>
              </a:spcAft>
              <a:buClr>
                <a:srgbClr val="00ADEE"/>
              </a:buClr>
              <a:buFont typeface="Wingdings" panose="05000000000000000000" pitchFamily="2" charset="2"/>
              <a:buChar char="§"/>
              <a:defRPr sz="1000" kern="1200">
                <a:solidFill>
                  <a:srgbClr val="77787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6300" dirty="0"/>
              <a:t>Class </a:t>
            </a:r>
            <a:r>
              <a:rPr lang="en-US" sz="6300" dirty="0" smtClean="0"/>
              <a:t>Discussion</a:t>
            </a:r>
          </a:p>
          <a:p>
            <a:pPr marL="0" indent="0" algn="ctr">
              <a:buNone/>
            </a:pPr>
            <a:r>
              <a:rPr lang="en-US" sz="4200" i="1" dirty="0" smtClean="0"/>
              <a:t>What is participant centered learning? </a:t>
            </a:r>
            <a:endParaRPr lang="en-US" sz="4200" i="1" dirty="0"/>
          </a:p>
        </p:txBody>
      </p:sp>
    </p:spTree>
    <p:extLst>
      <p:ext uri="{BB962C8B-B14F-4D97-AF65-F5344CB8AC3E}">
        <p14:creationId xmlns:p14="http://schemas.microsoft.com/office/powerpoint/2010/main" val="16398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7787B"/>
                </a:solidFill>
              </a:rPr>
              <a:t>Participant Centered Learning </a:t>
            </a:r>
            <a:endParaRPr lang="en-US" b="0" dirty="0">
              <a:solidFill>
                <a:srgbClr val="77787B"/>
              </a:solidFill>
            </a:endParaRPr>
          </a:p>
        </p:txBody>
      </p:sp>
      <p:sp>
        <p:nvSpPr>
          <p:cNvPr id="5" name="Content Placeholder 4"/>
          <p:cNvSpPr>
            <a:spLocks noGrp="1"/>
          </p:cNvSpPr>
          <p:nvPr>
            <p:ph sz="quarter" idx="10"/>
          </p:nvPr>
        </p:nvSpPr>
        <p:spPr>
          <a:xfrm>
            <a:off x="0" y="838200"/>
            <a:ext cx="4800600" cy="5319612"/>
          </a:xfrm>
          <a:ln>
            <a:noFill/>
          </a:ln>
        </p:spPr>
        <p:txBody>
          <a:bodyPr/>
          <a:lstStyle/>
          <a:p>
            <a:pPr marL="0" indent="0" algn="ctr">
              <a:buNone/>
            </a:pPr>
            <a:endParaRPr lang="en-US" sz="3000" b="1" dirty="0" smtClean="0"/>
          </a:p>
          <a:p>
            <a:pPr marL="0" indent="0" algn="ctr">
              <a:buNone/>
            </a:pPr>
            <a:endParaRPr lang="en-US" sz="3000" dirty="0"/>
          </a:p>
          <a:p>
            <a:pPr marL="0" indent="0" algn="ctr">
              <a:buNone/>
            </a:pPr>
            <a:endParaRPr lang="en-US" sz="3000" b="1" dirty="0" smtClean="0"/>
          </a:p>
          <a:p>
            <a:pPr marL="0" indent="0" algn="ctr">
              <a:buNone/>
            </a:pPr>
            <a:r>
              <a:rPr lang="en-US" sz="3000" b="1" dirty="0" err="1" smtClean="0"/>
              <a:t>Teachback</a:t>
            </a:r>
            <a:endParaRPr lang="en-US" sz="3000" dirty="0"/>
          </a:p>
          <a:p>
            <a:pPr marL="0" indent="0" algn="ctr">
              <a:buNone/>
            </a:pPr>
            <a:r>
              <a:rPr lang="en-US" sz="2000" i="1" dirty="0" smtClean="0"/>
              <a:t>Participant centered learning techniques</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5355" y="1981200"/>
            <a:ext cx="427904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90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100" y="0"/>
            <a:ext cx="8226425" cy="590550"/>
          </a:xfrm>
        </p:spPr>
        <p:txBody>
          <a:bodyPr/>
          <a:lstStyle/>
          <a:p>
            <a:r>
              <a:rPr lang="en-US" dirty="0" smtClean="0"/>
              <a:t>Participant Centered Learning – Debrief</a:t>
            </a:r>
            <a:endParaRPr lang="en-US" dirty="0"/>
          </a:p>
        </p:txBody>
      </p:sp>
      <p:sp>
        <p:nvSpPr>
          <p:cNvPr id="2" name="TextBox 1"/>
          <p:cNvSpPr txBox="1"/>
          <p:nvPr/>
        </p:nvSpPr>
        <p:spPr>
          <a:xfrm>
            <a:off x="3886200" y="4316373"/>
            <a:ext cx="5767650" cy="369332"/>
          </a:xfrm>
          <a:prstGeom prst="rect">
            <a:avLst/>
          </a:prstGeom>
          <a:noFill/>
        </p:spPr>
        <p:txBody>
          <a:bodyPr wrap="square" rtlCol="0">
            <a:spAutoFit/>
          </a:bodyPr>
          <a:lstStyle/>
          <a:p>
            <a:pPr algn="ctr"/>
            <a:r>
              <a:rPr lang="en-US" b="1" dirty="0" smtClean="0"/>
              <a:t>10% Tell / 20% Show / 70% Do</a:t>
            </a:r>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475" y="1752600"/>
            <a:ext cx="4305300" cy="248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4"/>
          <p:cNvSpPr>
            <a:spLocks noGrp="1"/>
          </p:cNvSpPr>
          <p:nvPr>
            <p:ph sz="quarter" idx="10"/>
          </p:nvPr>
        </p:nvSpPr>
        <p:spPr>
          <a:xfrm>
            <a:off x="146051" y="1066800"/>
            <a:ext cx="4416424" cy="5319612"/>
          </a:xfrm>
          <a:ln>
            <a:noFill/>
          </a:ln>
        </p:spPr>
        <p:txBody>
          <a:bodyPr/>
          <a:lstStyle/>
          <a:p>
            <a:pPr marL="0" indent="0">
              <a:buNone/>
            </a:pPr>
            <a:endParaRPr lang="en-US" sz="3000" b="0" i="1" dirty="0"/>
          </a:p>
          <a:p>
            <a:r>
              <a:rPr lang="en-US" sz="2000" b="0" dirty="0"/>
              <a:t>How is this different then the </a:t>
            </a:r>
            <a:br>
              <a:rPr lang="en-US" sz="2000" b="0" dirty="0"/>
            </a:br>
            <a:r>
              <a:rPr lang="en-US" sz="2000" b="0" dirty="0"/>
              <a:t>traditional training approach? </a:t>
            </a:r>
            <a:endParaRPr lang="en-US" sz="2000" b="0" dirty="0" smtClean="0"/>
          </a:p>
          <a:p>
            <a:endParaRPr lang="en-US" sz="2000" b="0" dirty="0"/>
          </a:p>
          <a:p>
            <a:r>
              <a:rPr lang="en-US" sz="2000" b="0" dirty="0" smtClean="0"/>
              <a:t>How can PowerPoint help you with these techniques? </a:t>
            </a:r>
          </a:p>
          <a:p>
            <a:pPr marL="0" indent="0">
              <a:buNone/>
            </a:pPr>
            <a:endParaRPr lang="en-US" sz="2000" b="0" dirty="0" smtClean="0"/>
          </a:p>
          <a:p>
            <a:r>
              <a:rPr lang="en-US" sz="2000" b="0" dirty="0"/>
              <a:t>How much of training should </a:t>
            </a:r>
            <a:r>
              <a:rPr lang="en-US" sz="2000" b="0" dirty="0" smtClean="0"/>
              <a:t>be by </a:t>
            </a:r>
            <a:r>
              <a:rPr lang="en-US" sz="2000" b="0" dirty="0"/>
              <a:t>telling, showing, and doing? </a:t>
            </a:r>
          </a:p>
          <a:p>
            <a:endParaRPr lang="en-US" sz="2000" b="0" dirty="0"/>
          </a:p>
          <a:p>
            <a:endParaRPr lang="en-US" sz="2000" b="0" dirty="0" smtClean="0"/>
          </a:p>
          <a:p>
            <a:endParaRPr lang="en-US" sz="2000" b="0" dirty="0"/>
          </a:p>
          <a:p>
            <a:endParaRPr lang="en-US" sz="2000" b="0" dirty="0"/>
          </a:p>
          <a:p>
            <a:endParaRPr lang="en-US" sz="2000" b="0" i="1" dirty="0" smtClean="0"/>
          </a:p>
        </p:txBody>
      </p:sp>
    </p:spTree>
    <p:extLst>
      <p:ext uri="{BB962C8B-B14F-4D97-AF65-F5344CB8AC3E}">
        <p14:creationId xmlns:p14="http://schemas.microsoft.com/office/powerpoint/2010/main" val="112805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MPLIANCE-PowerPoint">
  <a:themeElements>
    <a:clrScheme name="CX">
      <a:dk1>
        <a:srgbClr val="363A40"/>
      </a:dk1>
      <a:lt1>
        <a:srgbClr val="FFFFFF"/>
      </a:lt1>
      <a:dk2>
        <a:srgbClr val="00ACED"/>
      </a:dk2>
      <a:lt2>
        <a:srgbClr val="E6E7E8"/>
      </a:lt2>
      <a:accent1>
        <a:srgbClr val="744B9D"/>
      </a:accent1>
      <a:accent2>
        <a:srgbClr val="8BCC12"/>
      </a:accent2>
      <a:accent3>
        <a:srgbClr val="77787B"/>
      </a:accent3>
      <a:accent4>
        <a:srgbClr val="F2C018"/>
      </a:accent4>
      <a:accent5>
        <a:srgbClr val="EB008B"/>
      </a:accent5>
      <a:accent6>
        <a:srgbClr val="77787B"/>
      </a:accent6>
      <a:hlink>
        <a:srgbClr val="744B9D"/>
      </a:hlink>
      <a:folHlink>
        <a:srgbClr val="BFBFBF"/>
      </a:folHlink>
    </a:clrScheme>
    <a:fontScheme name="GM Financ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tlCol="0">
        <a:no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8961</TotalTime>
  <Words>1756</Words>
  <Application>Microsoft Office PowerPoint</Application>
  <PresentationFormat>On-screen Show (4:3)</PresentationFormat>
  <Paragraphs>169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COMPLIANCE-PowerPoint</vt:lpstr>
      <vt:lpstr>Business Engagement in Lean: Through participant centered learning </vt:lpstr>
      <vt:lpstr>PowerPoint Presentation</vt:lpstr>
      <vt:lpstr>Introduction &amp; Expectations </vt:lpstr>
      <vt:lpstr>  Introduction &amp; Expectations</vt:lpstr>
      <vt:lpstr>Session Objectives</vt:lpstr>
      <vt:lpstr>Background</vt:lpstr>
      <vt:lpstr>Background</vt:lpstr>
      <vt:lpstr>Participant Centered Learning </vt:lpstr>
      <vt:lpstr>Participant Centered Learning – Debrief</vt:lpstr>
      <vt:lpstr>Simulation Round 1 </vt:lpstr>
      <vt:lpstr>Toolbox and Concepts </vt:lpstr>
      <vt:lpstr>Toolbox and Concepts – Debrief </vt:lpstr>
      <vt:lpstr>Simulation Round 2 </vt:lpstr>
      <vt:lpstr>Session Objectives</vt:lpstr>
      <vt:lpstr>Session Closing </vt:lpstr>
    </vt:vector>
  </TitlesOfParts>
  <Company>GM Financial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Engler, Anne</cp:lastModifiedBy>
  <cp:revision>808</cp:revision>
  <dcterms:created xsi:type="dcterms:W3CDTF">2014-02-10T17:51:31Z</dcterms:created>
  <dcterms:modified xsi:type="dcterms:W3CDTF">2017-06-14T14:50:33Z</dcterms:modified>
</cp:coreProperties>
</file>