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notesMasterIdLst>
    <p:notesMasterId r:id="rId27"/>
  </p:notesMasterIdLst>
  <p:sldIdLst>
    <p:sldId id="256" r:id="rId2"/>
    <p:sldId id="265" r:id="rId3"/>
    <p:sldId id="268" r:id="rId4"/>
    <p:sldId id="270" r:id="rId5"/>
    <p:sldId id="277" r:id="rId6"/>
    <p:sldId id="278" r:id="rId7"/>
    <p:sldId id="281" r:id="rId8"/>
    <p:sldId id="283" r:id="rId9"/>
    <p:sldId id="282" r:id="rId10"/>
    <p:sldId id="272" r:id="rId11"/>
    <p:sldId id="284" r:id="rId12"/>
    <p:sldId id="285" r:id="rId13"/>
    <p:sldId id="264" r:id="rId14"/>
    <p:sldId id="267" r:id="rId15"/>
    <p:sldId id="279" r:id="rId16"/>
    <p:sldId id="274" r:id="rId17"/>
    <p:sldId id="275" r:id="rId18"/>
    <p:sldId id="273" r:id="rId19"/>
    <p:sldId id="280" r:id="rId20"/>
    <p:sldId id="276" r:id="rId21"/>
    <p:sldId id="286" r:id="rId22"/>
    <p:sldId id="271" r:id="rId23"/>
    <p:sldId id="288" r:id="rId24"/>
    <p:sldId id="287" r:id="rId25"/>
    <p:sldId id="26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97"/>
    </p:cViewPr>
  </p:sorterViewPr>
  <p:notesViewPr>
    <p:cSldViewPr snapToGrid="0">
      <p:cViewPr varScale="1">
        <p:scale>
          <a:sx n="42" d="100"/>
          <a:sy n="42" d="100"/>
        </p:scale>
        <p:origin x="1474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8F76E1-9BBF-455E-A39E-49817E8EA734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6A0C4F8F-AF4C-41C7-8864-618874398C72}">
      <dgm:prSet phldrT="[Text]"/>
      <dgm:spPr/>
      <dgm:t>
        <a:bodyPr/>
        <a:lstStyle/>
        <a:p>
          <a:r>
            <a:rPr lang="en-US" dirty="0" smtClean="0"/>
            <a:t>Supplier	</a:t>
          </a:r>
          <a:endParaRPr lang="en-US" dirty="0"/>
        </a:p>
      </dgm:t>
    </dgm:pt>
    <dgm:pt modelId="{70E0AC1A-830E-4D6B-A671-090C0865F9A7}" type="parTrans" cxnId="{E9C7BE90-B233-4835-8E88-B5D35788625B}">
      <dgm:prSet/>
      <dgm:spPr/>
      <dgm:t>
        <a:bodyPr/>
        <a:lstStyle/>
        <a:p>
          <a:endParaRPr lang="en-US"/>
        </a:p>
      </dgm:t>
    </dgm:pt>
    <dgm:pt modelId="{9F3775B0-F0C1-4726-992B-AF31B86F2108}" type="sibTrans" cxnId="{E9C7BE90-B233-4835-8E88-B5D35788625B}">
      <dgm:prSet/>
      <dgm:spPr/>
      <dgm:t>
        <a:bodyPr/>
        <a:lstStyle/>
        <a:p>
          <a:endParaRPr lang="en-US"/>
        </a:p>
      </dgm:t>
    </dgm:pt>
    <dgm:pt modelId="{62BD36F7-F97D-47BC-9735-B3D641A9103B}">
      <dgm:prSet phldrT="[Text]"/>
      <dgm:spPr/>
      <dgm:t>
        <a:bodyPr/>
        <a:lstStyle/>
        <a:p>
          <a:r>
            <a:rPr lang="en-US" dirty="0" smtClean="0"/>
            <a:t>Inputs</a:t>
          </a:r>
          <a:endParaRPr lang="en-US" dirty="0"/>
        </a:p>
      </dgm:t>
    </dgm:pt>
    <dgm:pt modelId="{4847AC6A-C50F-419E-963B-BA3F8DC0B36E}" type="parTrans" cxnId="{BBC0D8A7-50F2-480D-9611-075497B563D3}">
      <dgm:prSet/>
      <dgm:spPr/>
      <dgm:t>
        <a:bodyPr/>
        <a:lstStyle/>
        <a:p>
          <a:endParaRPr lang="en-US"/>
        </a:p>
      </dgm:t>
    </dgm:pt>
    <dgm:pt modelId="{F22C6BDB-009B-4645-BA82-D6E441B67A57}" type="sibTrans" cxnId="{BBC0D8A7-50F2-480D-9611-075497B563D3}">
      <dgm:prSet/>
      <dgm:spPr/>
      <dgm:t>
        <a:bodyPr/>
        <a:lstStyle/>
        <a:p>
          <a:endParaRPr lang="en-US"/>
        </a:p>
      </dgm:t>
    </dgm:pt>
    <dgm:pt modelId="{F201D591-1111-4BC9-8209-83AB21358464}">
      <dgm:prSet phldrT="[Text]"/>
      <dgm:spPr/>
      <dgm:t>
        <a:bodyPr/>
        <a:lstStyle/>
        <a:p>
          <a:r>
            <a:rPr lang="en-US" dirty="0" smtClean="0"/>
            <a:t>Outputs</a:t>
          </a:r>
          <a:endParaRPr lang="en-US" dirty="0"/>
        </a:p>
      </dgm:t>
    </dgm:pt>
    <dgm:pt modelId="{9CA4DE71-A6EB-49BD-92B5-D3024EC3673A}" type="parTrans" cxnId="{D0AFF5B8-B24A-4404-9900-A6ECA0F29A78}">
      <dgm:prSet/>
      <dgm:spPr/>
      <dgm:t>
        <a:bodyPr/>
        <a:lstStyle/>
        <a:p>
          <a:endParaRPr lang="en-US"/>
        </a:p>
      </dgm:t>
    </dgm:pt>
    <dgm:pt modelId="{5DFDA274-5A16-4CAE-AF79-4A78D0BAD9CD}" type="sibTrans" cxnId="{D0AFF5B8-B24A-4404-9900-A6ECA0F29A78}">
      <dgm:prSet/>
      <dgm:spPr/>
      <dgm:t>
        <a:bodyPr/>
        <a:lstStyle/>
        <a:p>
          <a:endParaRPr lang="en-US"/>
        </a:p>
      </dgm:t>
    </dgm:pt>
    <dgm:pt modelId="{0341BE66-AA4C-4567-9D8E-B54D92863BE4}">
      <dgm:prSet phldrT="[Text]"/>
      <dgm:spPr/>
      <dgm:t>
        <a:bodyPr/>
        <a:lstStyle/>
        <a:p>
          <a:r>
            <a:rPr lang="en-US" dirty="0" smtClean="0"/>
            <a:t>Process</a:t>
          </a:r>
          <a:endParaRPr lang="en-US" dirty="0"/>
        </a:p>
      </dgm:t>
    </dgm:pt>
    <dgm:pt modelId="{2242DDF7-C384-4480-979F-73354D3BCDBA}" type="parTrans" cxnId="{29E46FB3-6480-462E-BD90-AB52AA26DEF5}">
      <dgm:prSet/>
      <dgm:spPr/>
      <dgm:t>
        <a:bodyPr/>
        <a:lstStyle/>
        <a:p>
          <a:endParaRPr lang="en-US"/>
        </a:p>
      </dgm:t>
    </dgm:pt>
    <dgm:pt modelId="{3261FD18-5284-43FF-9B31-347681F07EA5}" type="sibTrans" cxnId="{29E46FB3-6480-462E-BD90-AB52AA26DEF5}">
      <dgm:prSet/>
      <dgm:spPr/>
      <dgm:t>
        <a:bodyPr/>
        <a:lstStyle/>
        <a:p>
          <a:endParaRPr lang="en-US"/>
        </a:p>
      </dgm:t>
    </dgm:pt>
    <dgm:pt modelId="{F1D8C1F1-D7DF-4BF5-8363-52555BE5F46F}">
      <dgm:prSet phldrT="[Text]"/>
      <dgm:spPr/>
      <dgm:t>
        <a:bodyPr/>
        <a:lstStyle/>
        <a:p>
          <a:r>
            <a:rPr lang="en-US" dirty="0" smtClean="0"/>
            <a:t>Customer</a:t>
          </a:r>
          <a:endParaRPr lang="en-US" dirty="0"/>
        </a:p>
      </dgm:t>
    </dgm:pt>
    <dgm:pt modelId="{90827F2C-9B6B-4DA9-988E-D2E914AA35F7}" type="parTrans" cxnId="{AB6204D3-A21F-4DE0-8331-BD077CB57B4E}">
      <dgm:prSet/>
      <dgm:spPr/>
      <dgm:t>
        <a:bodyPr/>
        <a:lstStyle/>
        <a:p>
          <a:endParaRPr lang="en-US"/>
        </a:p>
      </dgm:t>
    </dgm:pt>
    <dgm:pt modelId="{8D255ECF-730E-4BCC-8102-AB7BE39A2055}" type="sibTrans" cxnId="{AB6204D3-A21F-4DE0-8331-BD077CB57B4E}">
      <dgm:prSet/>
      <dgm:spPr/>
      <dgm:t>
        <a:bodyPr/>
        <a:lstStyle/>
        <a:p>
          <a:endParaRPr lang="en-US"/>
        </a:p>
      </dgm:t>
    </dgm:pt>
    <dgm:pt modelId="{4398419D-BCEB-40E5-8B27-5AC27D7611C9}" type="pres">
      <dgm:prSet presAssocID="{CA8F76E1-9BBF-455E-A39E-49817E8EA734}" presName="Name0" presStyleCnt="0">
        <dgm:presLayoutVars>
          <dgm:dir/>
          <dgm:resizeHandles val="exact"/>
        </dgm:presLayoutVars>
      </dgm:prSet>
      <dgm:spPr/>
    </dgm:pt>
    <dgm:pt modelId="{17BF1286-7A9E-4CF8-8624-166A3AC1D309}" type="pres">
      <dgm:prSet presAssocID="{6A0C4F8F-AF4C-41C7-8864-618874398C72}" presName="node" presStyleLbl="node1" presStyleIdx="0" presStyleCnt="5" custLinFactNeighborX="2530" custLinFactNeighborY="81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F69D2-737D-4776-8C45-E6B2A8538423}" type="pres">
      <dgm:prSet presAssocID="{9F3775B0-F0C1-4726-992B-AF31B86F2108}" presName="sibTrans" presStyleLbl="sibTrans2D1" presStyleIdx="0" presStyleCnt="4"/>
      <dgm:spPr/>
      <dgm:t>
        <a:bodyPr/>
        <a:lstStyle/>
        <a:p>
          <a:endParaRPr lang="en-US"/>
        </a:p>
      </dgm:t>
    </dgm:pt>
    <dgm:pt modelId="{81566258-E357-4F60-8732-B94C4E78F87A}" type="pres">
      <dgm:prSet presAssocID="{9F3775B0-F0C1-4726-992B-AF31B86F2108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CA038C99-27E5-4101-8F9B-8B08B3F9A283}" type="pres">
      <dgm:prSet presAssocID="{62BD36F7-F97D-47BC-9735-B3D641A9103B}" presName="node" presStyleLbl="node1" presStyleIdx="1" presStyleCnt="5" custLinFactNeighborX="-13226" custLinFactNeighborY="80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B569F-2C6D-497D-A88B-7A963B7D3928}" type="pres">
      <dgm:prSet presAssocID="{F22C6BDB-009B-4645-BA82-D6E441B67A57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1B5B470-E13D-4223-963B-0BAB149A0248}" type="pres">
      <dgm:prSet presAssocID="{F22C6BDB-009B-4645-BA82-D6E441B67A57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9E98CE4A-EDAE-45E9-835F-A716D6CD8E03}" type="pres">
      <dgm:prSet presAssocID="{0341BE66-AA4C-4567-9D8E-B54D92863BE4}" presName="node" presStyleLbl="node1" presStyleIdx="2" presStyleCnt="5" custScaleX="246207" custScaleY="243002" custLinFactNeighborX="-13770" custLinFactNeighborY="591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020708-7BEA-4001-BDA5-E7FAC8A1E594}" type="pres">
      <dgm:prSet presAssocID="{3261FD18-5284-43FF-9B31-347681F07EA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C2924CB-7EFA-496B-A43D-D55DC3E2053D}" type="pres">
      <dgm:prSet presAssocID="{3261FD18-5284-43FF-9B31-347681F07EA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368402A-8CC0-4768-A9C0-D59C77C5B9BF}" type="pres">
      <dgm:prSet presAssocID="{F201D591-1111-4BC9-8209-83AB21358464}" presName="node" presStyleLbl="node1" presStyleIdx="3" presStyleCnt="5" custLinFactNeighborX="18591" custLinFactNeighborY="80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0765CE-6920-413F-9437-3282F878F4ED}" type="pres">
      <dgm:prSet presAssocID="{5DFDA274-5A16-4CAE-AF79-4A78D0BAD9CD}" presName="sibTrans" presStyleLbl="sibTrans2D1" presStyleIdx="3" presStyleCnt="4"/>
      <dgm:spPr/>
      <dgm:t>
        <a:bodyPr/>
        <a:lstStyle/>
        <a:p>
          <a:endParaRPr lang="en-US"/>
        </a:p>
      </dgm:t>
    </dgm:pt>
    <dgm:pt modelId="{1B110DC2-FD38-4C1C-A4A5-2BFEA4E628C1}" type="pres">
      <dgm:prSet presAssocID="{5DFDA274-5A16-4CAE-AF79-4A78D0BAD9CD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F982A0E7-9498-474A-830C-002F16E764E5}" type="pres">
      <dgm:prSet presAssocID="{F1D8C1F1-D7DF-4BF5-8363-52555BE5F46F}" presName="node" presStyleLbl="node1" presStyleIdx="4" presStyleCnt="5" custLinFactNeighborX="-4498" custLinFactNeighborY="80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E5DFA4-5BB9-469B-AA7D-388CBD2947C4}" type="presOf" srcId="{0341BE66-AA4C-4567-9D8E-B54D92863BE4}" destId="{9E98CE4A-EDAE-45E9-835F-A716D6CD8E03}" srcOrd="0" destOrd="0" presId="urn:microsoft.com/office/officeart/2005/8/layout/process1"/>
    <dgm:cxn modelId="{AB6204D3-A21F-4DE0-8331-BD077CB57B4E}" srcId="{CA8F76E1-9BBF-455E-A39E-49817E8EA734}" destId="{F1D8C1F1-D7DF-4BF5-8363-52555BE5F46F}" srcOrd="4" destOrd="0" parTransId="{90827F2C-9B6B-4DA9-988E-D2E914AA35F7}" sibTransId="{8D255ECF-730E-4BCC-8102-AB7BE39A2055}"/>
    <dgm:cxn modelId="{7736C539-7A9F-468D-84B8-F612D2EF39C5}" type="presOf" srcId="{F1D8C1F1-D7DF-4BF5-8363-52555BE5F46F}" destId="{F982A0E7-9498-474A-830C-002F16E764E5}" srcOrd="0" destOrd="0" presId="urn:microsoft.com/office/officeart/2005/8/layout/process1"/>
    <dgm:cxn modelId="{397A22A7-CAAD-4B59-B685-422BA8204E0D}" type="presOf" srcId="{CA8F76E1-9BBF-455E-A39E-49817E8EA734}" destId="{4398419D-BCEB-40E5-8B27-5AC27D7611C9}" srcOrd="0" destOrd="0" presId="urn:microsoft.com/office/officeart/2005/8/layout/process1"/>
    <dgm:cxn modelId="{A38AA764-04B2-4804-B770-C05A6E5B1F8B}" type="presOf" srcId="{F22C6BDB-009B-4645-BA82-D6E441B67A57}" destId="{5C3B569F-2C6D-497D-A88B-7A963B7D3928}" srcOrd="0" destOrd="0" presId="urn:microsoft.com/office/officeart/2005/8/layout/process1"/>
    <dgm:cxn modelId="{31BB0FED-C1C3-4DE6-8531-9F44652492AF}" type="presOf" srcId="{9F3775B0-F0C1-4726-992B-AF31B86F2108}" destId="{81566258-E357-4F60-8732-B94C4E78F87A}" srcOrd="1" destOrd="0" presId="urn:microsoft.com/office/officeart/2005/8/layout/process1"/>
    <dgm:cxn modelId="{37139773-0BAC-498A-BC0E-A3F58D8119D4}" type="presOf" srcId="{62BD36F7-F97D-47BC-9735-B3D641A9103B}" destId="{CA038C99-27E5-4101-8F9B-8B08B3F9A283}" srcOrd="0" destOrd="0" presId="urn:microsoft.com/office/officeart/2005/8/layout/process1"/>
    <dgm:cxn modelId="{013B6B01-C747-4EE5-A486-11D6DC423803}" type="presOf" srcId="{6A0C4F8F-AF4C-41C7-8864-618874398C72}" destId="{17BF1286-7A9E-4CF8-8624-166A3AC1D309}" srcOrd="0" destOrd="0" presId="urn:microsoft.com/office/officeart/2005/8/layout/process1"/>
    <dgm:cxn modelId="{C6B213C3-968B-4899-8557-9E3B46B105EA}" type="presOf" srcId="{5DFDA274-5A16-4CAE-AF79-4A78D0BAD9CD}" destId="{7B0765CE-6920-413F-9437-3282F878F4ED}" srcOrd="0" destOrd="0" presId="urn:microsoft.com/office/officeart/2005/8/layout/process1"/>
    <dgm:cxn modelId="{59BAC8D5-86E3-4274-850E-67A60C8F9F1F}" type="presOf" srcId="{F201D591-1111-4BC9-8209-83AB21358464}" destId="{C368402A-8CC0-4768-A9C0-D59C77C5B9BF}" srcOrd="0" destOrd="0" presId="urn:microsoft.com/office/officeart/2005/8/layout/process1"/>
    <dgm:cxn modelId="{D0AFF5B8-B24A-4404-9900-A6ECA0F29A78}" srcId="{CA8F76E1-9BBF-455E-A39E-49817E8EA734}" destId="{F201D591-1111-4BC9-8209-83AB21358464}" srcOrd="3" destOrd="0" parTransId="{9CA4DE71-A6EB-49BD-92B5-D3024EC3673A}" sibTransId="{5DFDA274-5A16-4CAE-AF79-4A78D0BAD9CD}"/>
    <dgm:cxn modelId="{4669C0A0-F4F3-45D6-9FB1-97F3C5850ECF}" type="presOf" srcId="{5DFDA274-5A16-4CAE-AF79-4A78D0BAD9CD}" destId="{1B110DC2-FD38-4C1C-A4A5-2BFEA4E628C1}" srcOrd="1" destOrd="0" presId="urn:microsoft.com/office/officeart/2005/8/layout/process1"/>
    <dgm:cxn modelId="{39174D70-5CF6-4494-A868-617FDA5F1512}" type="presOf" srcId="{F22C6BDB-009B-4645-BA82-D6E441B67A57}" destId="{11B5B470-E13D-4223-963B-0BAB149A0248}" srcOrd="1" destOrd="0" presId="urn:microsoft.com/office/officeart/2005/8/layout/process1"/>
    <dgm:cxn modelId="{29E46FB3-6480-462E-BD90-AB52AA26DEF5}" srcId="{CA8F76E1-9BBF-455E-A39E-49817E8EA734}" destId="{0341BE66-AA4C-4567-9D8E-B54D92863BE4}" srcOrd="2" destOrd="0" parTransId="{2242DDF7-C384-4480-979F-73354D3BCDBA}" sibTransId="{3261FD18-5284-43FF-9B31-347681F07EA5}"/>
    <dgm:cxn modelId="{E9C7BE90-B233-4835-8E88-B5D35788625B}" srcId="{CA8F76E1-9BBF-455E-A39E-49817E8EA734}" destId="{6A0C4F8F-AF4C-41C7-8864-618874398C72}" srcOrd="0" destOrd="0" parTransId="{70E0AC1A-830E-4D6B-A671-090C0865F9A7}" sibTransId="{9F3775B0-F0C1-4726-992B-AF31B86F2108}"/>
    <dgm:cxn modelId="{B64E3C09-6CEE-4586-9EF4-546B1D2C2C72}" type="presOf" srcId="{9F3775B0-F0C1-4726-992B-AF31B86F2108}" destId="{712F69D2-737D-4776-8C45-E6B2A8538423}" srcOrd="0" destOrd="0" presId="urn:microsoft.com/office/officeart/2005/8/layout/process1"/>
    <dgm:cxn modelId="{BBC0D8A7-50F2-480D-9611-075497B563D3}" srcId="{CA8F76E1-9BBF-455E-A39E-49817E8EA734}" destId="{62BD36F7-F97D-47BC-9735-B3D641A9103B}" srcOrd="1" destOrd="0" parTransId="{4847AC6A-C50F-419E-963B-BA3F8DC0B36E}" sibTransId="{F22C6BDB-009B-4645-BA82-D6E441B67A57}"/>
    <dgm:cxn modelId="{6B7629CD-5AE1-49C6-85E6-BB5C03BE9B09}" type="presOf" srcId="{3261FD18-5284-43FF-9B31-347681F07EA5}" destId="{BC2924CB-7EFA-496B-A43D-D55DC3E2053D}" srcOrd="1" destOrd="0" presId="urn:microsoft.com/office/officeart/2005/8/layout/process1"/>
    <dgm:cxn modelId="{BA2DD563-4FB8-4DD7-A6E0-BD32A1D2DD04}" type="presOf" srcId="{3261FD18-5284-43FF-9B31-347681F07EA5}" destId="{86020708-7BEA-4001-BDA5-E7FAC8A1E594}" srcOrd="0" destOrd="0" presId="urn:microsoft.com/office/officeart/2005/8/layout/process1"/>
    <dgm:cxn modelId="{00E20FEE-1649-4FAB-AF9C-D941DD2720E1}" type="presParOf" srcId="{4398419D-BCEB-40E5-8B27-5AC27D7611C9}" destId="{17BF1286-7A9E-4CF8-8624-166A3AC1D309}" srcOrd="0" destOrd="0" presId="urn:microsoft.com/office/officeart/2005/8/layout/process1"/>
    <dgm:cxn modelId="{DEFAAE52-CE40-4F41-B89E-ACAFBD6DBC1B}" type="presParOf" srcId="{4398419D-BCEB-40E5-8B27-5AC27D7611C9}" destId="{712F69D2-737D-4776-8C45-E6B2A8538423}" srcOrd="1" destOrd="0" presId="urn:microsoft.com/office/officeart/2005/8/layout/process1"/>
    <dgm:cxn modelId="{9EB16C07-ECF0-4652-B8D1-CE1E46A7E2F2}" type="presParOf" srcId="{712F69D2-737D-4776-8C45-E6B2A8538423}" destId="{81566258-E357-4F60-8732-B94C4E78F87A}" srcOrd="0" destOrd="0" presId="urn:microsoft.com/office/officeart/2005/8/layout/process1"/>
    <dgm:cxn modelId="{AAA95D69-83B2-42EA-8F7C-445BC01BA441}" type="presParOf" srcId="{4398419D-BCEB-40E5-8B27-5AC27D7611C9}" destId="{CA038C99-27E5-4101-8F9B-8B08B3F9A283}" srcOrd="2" destOrd="0" presId="urn:microsoft.com/office/officeart/2005/8/layout/process1"/>
    <dgm:cxn modelId="{BA1554AE-3C9E-4170-93F7-A0CFF1ECBD70}" type="presParOf" srcId="{4398419D-BCEB-40E5-8B27-5AC27D7611C9}" destId="{5C3B569F-2C6D-497D-A88B-7A963B7D3928}" srcOrd="3" destOrd="0" presId="urn:microsoft.com/office/officeart/2005/8/layout/process1"/>
    <dgm:cxn modelId="{4BB4A1CC-38AB-446D-A155-AB2EB75AB4FA}" type="presParOf" srcId="{5C3B569F-2C6D-497D-A88B-7A963B7D3928}" destId="{11B5B470-E13D-4223-963B-0BAB149A0248}" srcOrd="0" destOrd="0" presId="urn:microsoft.com/office/officeart/2005/8/layout/process1"/>
    <dgm:cxn modelId="{64AB36EB-ABCF-4614-B443-1BA4947FAA6D}" type="presParOf" srcId="{4398419D-BCEB-40E5-8B27-5AC27D7611C9}" destId="{9E98CE4A-EDAE-45E9-835F-A716D6CD8E03}" srcOrd="4" destOrd="0" presId="urn:microsoft.com/office/officeart/2005/8/layout/process1"/>
    <dgm:cxn modelId="{079E8D06-66BC-4481-A0E5-1588A0317D6B}" type="presParOf" srcId="{4398419D-BCEB-40E5-8B27-5AC27D7611C9}" destId="{86020708-7BEA-4001-BDA5-E7FAC8A1E594}" srcOrd="5" destOrd="0" presId="urn:microsoft.com/office/officeart/2005/8/layout/process1"/>
    <dgm:cxn modelId="{50B12EB4-F03B-4DDE-B93C-A2655A6D56D2}" type="presParOf" srcId="{86020708-7BEA-4001-BDA5-E7FAC8A1E594}" destId="{BC2924CB-7EFA-496B-A43D-D55DC3E2053D}" srcOrd="0" destOrd="0" presId="urn:microsoft.com/office/officeart/2005/8/layout/process1"/>
    <dgm:cxn modelId="{5088E9B7-F70F-440C-AD8F-BD92121F470D}" type="presParOf" srcId="{4398419D-BCEB-40E5-8B27-5AC27D7611C9}" destId="{C368402A-8CC0-4768-A9C0-D59C77C5B9BF}" srcOrd="6" destOrd="0" presId="urn:microsoft.com/office/officeart/2005/8/layout/process1"/>
    <dgm:cxn modelId="{F2E74AF7-4705-4E32-B3D5-2494EA1E9E5C}" type="presParOf" srcId="{4398419D-BCEB-40E5-8B27-5AC27D7611C9}" destId="{7B0765CE-6920-413F-9437-3282F878F4ED}" srcOrd="7" destOrd="0" presId="urn:microsoft.com/office/officeart/2005/8/layout/process1"/>
    <dgm:cxn modelId="{B2F5F7DC-3997-4197-BD68-072BDC7522DF}" type="presParOf" srcId="{7B0765CE-6920-413F-9437-3282F878F4ED}" destId="{1B110DC2-FD38-4C1C-A4A5-2BFEA4E628C1}" srcOrd="0" destOrd="0" presId="urn:microsoft.com/office/officeart/2005/8/layout/process1"/>
    <dgm:cxn modelId="{E4D59860-713B-41AF-8145-364C48229488}" type="presParOf" srcId="{4398419D-BCEB-40E5-8B27-5AC27D7611C9}" destId="{F982A0E7-9498-474A-830C-002F16E764E5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755471-649A-4CB9-B250-C9961F17B4D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8A48B9-3F3E-4AC8-B5F0-8C186DF9F0CF}">
      <dgm:prSet phldrT="[Text]"/>
      <dgm:spPr/>
      <dgm:t>
        <a:bodyPr/>
        <a:lstStyle/>
        <a:p>
          <a:r>
            <a:rPr lang="en-US" dirty="0" smtClean="0"/>
            <a:t>Efficiency</a:t>
          </a:r>
          <a:endParaRPr lang="en-US" dirty="0"/>
        </a:p>
      </dgm:t>
    </dgm:pt>
    <dgm:pt modelId="{1114D38F-1FF8-4C20-8114-0F3B8898B5AF}" type="parTrans" cxnId="{FBEF8A13-EA26-4A67-920B-2DCFA22FA2AE}">
      <dgm:prSet/>
      <dgm:spPr/>
      <dgm:t>
        <a:bodyPr/>
        <a:lstStyle/>
        <a:p>
          <a:endParaRPr lang="en-US"/>
        </a:p>
      </dgm:t>
    </dgm:pt>
    <dgm:pt modelId="{EB5A8B66-8962-4372-A94E-1836248B3498}" type="sibTrans" cxnId="{FBEF8A13-EA26-4A67-920B-2DCFA22FA2AE}">
      <dgm:prSet/>
      <dgm:spPr/>
      <dgm:t>
        <a:bodyPr/>
        <a:lstStyle/>
        <a:p>
          <a:endParaRPr lang="en-US"/>
        </a:p>
      </dgm:t>
    </dgm:pt>
    <dgm:pt modelId="{4267C9E4-B356-4FB8-8066-D46D1AC9C17A}">
      <dgm:prSet phldrT="[Text]"/>
      <dgm:spPr/>
      <dgm:t>
        <a:bodyPr/>
        <a:lstStyle/>
        <a:p>
          <a:r>
            <a:rPr lang="en-US" dirty="0" smtClean="0"/>
            <a:t>Cost</a:t>
          </a:r>
          <a:endParaRPr lang="en-US" dirty="0"/>
        </a:p>
      </dgm:t>
    </dgm:pt>
    <dgm:pt modelId="{8C321B53-11DC-4D0B-BD97-5256E7CD2A35}" type="parTrans" cxnId="{51A5C593-FEFE-484A-8D53-3F34FBC3C3D3}">
      <dgm:prSet/>
      <dgm:spPr/>
      <dgm:t>
        <a:bodyPr/>
        <a:lstStyle/>
        <a:p>
          <a:endParaRPr lang="en-US"/>
        </a:p>
      </dgm:t>
    </dgm:pt>
    <dgm:pt modelId="{7C0AA76E-48D1-4A74-A9B6-058C9030D3B6}" type="sibTrans" cxnId="{51A5C593-FEFE-484A-8D53-3F34FBC3C3D3}">
      <dgm:prSet/>
      <dgm:spPr/>
      <dgm:t>
        <a:bodyPr/>
        <a:lstStyle/>
        <a:p>
          <a:endParaRPr lang="en-US"/>
        </a:p>
      </dgm:t>
    </dgm:pt>
    <dgm:pt modelId="{94F935B8-F1EE-4686-AFE0-84A868E08A82}">
      <dgm:prSet phldrT="[Text]"/>
      <dgm:spPr/>
      <dgm:t>
        <a:bodyPr/>
        <a:lstStyle/>
        <a:p>
          <a:r>
            <a:rPr lang="en-US" dirty="0" smtClean="0"/>
            <a:t>Quality &amp; Effectiveness</a:t>
          </a:r>
          <a:endParaRPr lang="en-US" dirty="0"/>
        </a:p>
      </dgm:t>
    </dgm:pt>
    <dgm:pt modelId="{C9310E73-D0AD-4CDA-80CA-BA0037230E88}" type="parTrans" cxnId="{627BF3CB-CF40-4B03-8F10-A6A2C80E3305}">
      <dgm:prSet/>
      <dgm:spPr/>
      <dgm:t>
        <a:bodyPr/>
        <a:lstStyle/>
        <a:p>
          <a:endParaRPr lang="en-US"/>
        </a:p>
      </dgm:t>
    </dgm:pt>
    <dgm:pt modelId="{1556DC19-12DD-41D2-9CC7-2098B4698CA7}" type="sibTrans" cxnId="{627BF3CB-CF40-4B03-8F10-A6A2C80E3305}">
      <dgm:prSet/>
      <dgm:spPr/>
      <dgm:t>
        <a:bodyPr/>
        <a:lstStyle/>
        <a:p>
          <a:endParaRPr lang="en-US"/>
        </a:p>
      </dgm:t>
    </dgm:pt>
    <dgm:pt modelId="{042C9D8E-93BD-4562-8B34-2223D4EB5FE8}">
      <dgm:prSet phldrT="[Text]"/>
      <dgm:spPr/>
      <dgm:t>
        <a:bodyPr/>
        <a:lstStyle/>
        <a:p>
          <a:r>
            <a:rPr lang="en-US" dirty="0" smtClean="0"/>
            <a:t>Customer satisfaction</a:t>
          </a:r>
          <a:endParaRPr lang="en-US" dirty="0"/>
        </a:p>
      </dgm:t>
    </dgm:pt>
    <dgm:pt modelId="{C367075A-AE38-4072-9984-9C0E03EDAE08}" type="parTrans" cxnId="{9E3133A4-AFAE-41CB-A407-5FD63AA2E77B}">
      <dgm:prSet/>
      <dgm:spPr/>
      <dgm:t>
        <a:bodyPr/>
        <a:lstStyle/>
        <a:p>
          <a:endParaRPr lang="en-US"/>
        </a:p>
      </dgm:t>
    </dgm:pt>
    <dgm:pt modelId="{35E86A01-67B9-4C9F-A103-F6EDA98B57C9}" type="sibTrans" cxnId="{9E3133A4-AFAE-41CB-A407-5FD63AA2E77B}">
      <dgm:prSet/>
      <dgm:spPr/>
      <dgm:t>
        <a:bodyPr/>
        <a:lstStyle/>
        <a:p>
          <a:endParaRPr lang="en-US"/>
        </a:p>
      </dgm:t>
    </dgm:pt>
    <dgm:pt modelId="{FAD6328C-20CB-4FAA-B66D-BF351F45A813}">
      <dgm:prSet phldrT="[Text]"/>
      <dgm:spPr/>
      <dgm:t>
        <a:bodyPr/>
        <a:lstStyle/>
        <a:p>
          <a:r>
            <a:rPr lang="en-US" dirty="0" smtClean="0"/>
            <a:t>Nonconformance cost</a:t>
          </a:r>
          <a:endParaRPr lang="en-US" dirty="0"/>
        </a:p>
      </dgm:t>
    </dgm:pt>
    <dgm:pt modelId="{402024B5-8DC2-4CBE-BFA4-B65F8CEA4EF6}" type="parTrans" cxnId="{5AF113D9-07E7-43A2-9F9E-72C2098A692E}">
      <dgm:prSet/>
      <dgm:spPr/>
      <dgm:t>
        <a:bodyPr/>
        <a:lstStyle/>
        <a:p>
          <a:endParaRPr lang="en-US"/>
        </a:p>
      </dgm:t>
    </dgm:pt>
    <dgm:pt modelId="{8EDF6A78-BBC3-4BA3-BE32-455FD2301D7A}" type="sibTrans" cxnId="{5AF113D9-07E7-43A2-9F9E-72C2098A692E}">
      <dgm:prSet/>
      <dgm:spPr/>
      <dgm:t>
        <a:bodyPr/>
        <a:lstStyle/>
        <a:p>
          <a:endParaRPr lang="en-US"/>
        </a:p>
      </dgm:t>
    </dgm:pt>
    <dgm:pt modelId="{1C92626E-FDFF-4657-891E-A497F7410A77}">
      <dgm:prSet phldrT="[Text]"/>
      <dgm:spPr/>
      <dgm:t>
        <a:bodyPr/>
        <a:lstStyle/>
        <a:p>
          <a:r>
            <a:rPr lang="en-US" dirty="0" smtClean="0"/>
            <a:t>Adaptability</a:t>
          </a:r>
          <a:endParaRPr lang="en-US" dirty="0"/>
        </a:p>
      </dgm:t>
    </dgm:pt>
    <dgm:pt modelId="{F8E2B48E-1EA1-4173-B109-D96480CAE636}" type="parTrans" cxnId="{2D76EA9F-2F8A-4C7C-9016-D4E97EB26829}">
      <dgm:prSet/>
      <dgm:spPr/>
      <dgm:t>
        <a:bodyPr/>
        <a:lstStyle/>
        <a:p>
          <a:endParaRPr lang="en-US"/>
        </a:p>
      </dgm:t>
    </dgm:pt>
    <dgm:pt modelId="{DA999D92-CC26-4983-9B99-1B5662695AE9}" type="sibTrans" cxnId="{2D76EA9F-2F8A-4C7C-9016-D4E97EB26829}">
      <dgm:prSet/>
      <dgm:spPr/>
      <dgm:t>
        <a:bodyPr/>
        <a:lstStyle/>
        <a:p>
          <a:endParaRPr lang="en-US"/>
        </a:p>
      </dgm:t>
    </dgm:pt>
    <dgm:pt modelId="{75BB0105-13D4-4778-8F89-A9B0D79FD08B}">
      <dgm:prSet phldrT="[Text]"/>
      <dgm:spPr/>
      <dgm:t>
        <a:bodyPr/>
        <a:lstStyle/>
        <a:p>
          <a:r>
            <a:rPr lang="en-US" dirty="0" smtClean="0"/>
            <a:t>Time in market</a:t>
          </a:r>
          <a:endParaRPr lang="en-US" dirty="0"/>
        </a:p>
      </dgm:t>
    </dgm:pt>
    <dgm:pt modelId="{58A732F9-3207-4431-A8A0-2338A2729DD2}" type="parTrans" cxnId="{D2E97CF9-D7A1-4216-9262-1A0BE18992CF}">
      <dgm:prSet/>
      <dgm:spPr/>
      <dgm:t>
        <a:bodyPr/>
        <a:lstStyle/>
        <a:p>
          <a:endParaRPr lang="en-US"/>
        </a:p>
      </dgm:t>
    </dgm:pt>
    <dgm:pt modelId="{B8DE4A50-C355-4A4F-8FD7-6625297E57BC}" type="sibTrans" cxnId="{D2E97CF9-D7A1-4216-9262-1A0BE18992CF}">
      <dgm:prSet/>
      <dgm:spPr/>
      <dgm:t>
        <a:bodyPr/>
        <a:lstStyle/>
        <a:p>
          <a:endParaRPr lang="en-US"/>
        </a:p>
      </dgm:t>
    </dgm:pt>
    <dgm:pt modelId="{A88F167E-023B-49D4-BBBB-65E8A3E98DCB}">
      <dgm:prSet phldrT="[Text]"/>
      <dgm:spPr/>
      <dgm:t>
        <a:bodyPr/>
        <a:lstStyle/>
        <a:p>
          <a:r>
            <a:rPr lang="en-US" dirty="0" smtClean="0"/>
            <a:t>Product variability</a:t>
          </a:r>
          <a:endParaRPr lang="en-US" dirty="0"/>
        </a:p>
      </dgm:t>
    </dgm:pt>
    <dgm:pt modelId="{F2CB8BCD-24A4-453B-B2CF-F4570574E0F7}" type="parTrans" cxnId="{012675A6-8FBE-4290-A092-398B94749B70}">
      <dgm:prSet/>
      <dgm:spPr/>
      <dgm:t>
        <a:bodyPr/>
        <a:lstStyle/>
        <a:p>
          <a:endParaRPr lang="en-US"/>
        </a:p>
      </dgm:t>
    </dgm:pt>
    <dgm:pt modelId="{D455177E-22C3-4890-8666-358E29079959}" type="sibTrans" cxnId="{012675A6-8FBE-4290-A092-398B94749B70}">
      <dgm:prSet/>
      <dgm:spPr/>
      <dgm:t>
        <a:bodyPr/>
        <a:lstStyle/>
        <a:p>
          <a:endParaRPr lang="en-US"/>
        </a:p>
      </dgm:t>
    </dgm:pt>
    <dgm:pt modelId="{199375B8-3E6D-4E75-BF36-957B06ED69D3}">
      <dgm:prSet phldrT="[Text]"/>
      <dgm:spPr/>
      <dgm:t>
        <a:bodyPr/>
        <a:lstStyle/>
        <a:p>
          <a:r>
            <a:rPr lang="en-US" dirty="0" smtClean="0"/>
            <a:t>Cycle time</a:t>
          </a:r>
          <a:endParaRPr lang="en-US" dirty="0"/>
        </a:p>
      </dgm:t>
    </dgm:pt>
    <dgm:pt modelId="{CF40F4D8-2988-481D-9357-0D8C9CE5C087}" type="parTrans" cxnId="{393309F8-1F61-4EF0-90B7-50F905125CBB}">
      <dgm:prSet/>
      <dgm:spPr/>
      <dgm:t>
        <a:bodyPr/>
        <a:lstStyle/>
        <a:p>
          <a:endParaRPr lang="en-US"/>
        </a:p>
      </dgm:t>
    </dgm:pt>
    <dgm:pt modelId="{2FA29207-D06A-44CB-9E5D-0A6F6DF273CE}" type="sibTrans" cxnId="{393309F8-1F61-4EF0-90B7-50F905125CBB}">
      <dgm:prSet/>
      <dgm:spPr/>
      <dgm:t>
        <a:bodyPr/>
        <a:lstStyle/>
        <a:p>
          <a:endParaRPr lang="en-US"/>
        </a:p>
      </dgm:t>
    </dgm:pt>
    <dgm:pt modelId="{AC71504F-AEFA-4FF2-9481-0062A932E49F}">
      <dgm:prSet phldrT="[Text]"/>
      <dgm:spPr/>
      <dgm:t>
        <a:bodyPr/>
        <a:lstStyle/>
        <a:p>
          <a:r>
            <a:rPr lang="en-US" dirty="0" smtClean="0"/>
            <a:t>Wait time</a:t>
          </a:r>
          <a:endParaRPr lang="en-US" dirty="0"/>
        </a:p>
      </dgm:t>
    </dgm:pt>
    <dgm:pt modelId="{0E2E2C37-E4A7-40F7-A510-D6AEE046048E}" type="parTrans" cxnId="{BE745515-7F80-4503-880F-DE941BEF882F}">
      <dgm:prSet/>
      <dgm:spPr/>
      <dgm:t>
        <a:bodyPr/>
        <a:lstStyle/>
        <a:p>
          <a:endParaRPr lang="en-US"/>
        </a:p>
      </dgm:t>
    </dgm:pt>
    <dgm:pt modelId="{2BE619AA-41FF-488C-BCF1-6B10F63C20BF}" type="sibTrans" cxnId="{BE745515-7F80-4503-880F-DE941BEF882F}">
      <dgm:prSet/>
      <dgm:spPr/>
      <dgm:t>
        <a:bodyPr/>
        <a:lstStyle/>
        <a:p>
          <a:endParaRPr lang="en-US"/>
        </a:p>
      </dgm:t>
    </dgm:pt>
    <dgm:pt modelId="{8CCFBB57-22F7-448D-B33D-E1CFB17AE4E9}">
      <dgm:prSet phldrT="[Text]"/>
      <dgm:spPr/>
      <dgm:t>
        <a:bodyPr/>
        <a:lstStyle/>
        <a:p>
          <a:r>
            <a:rPr lang="en-US" dirty="0" smtClean="0"/>
            <a:t>% value added time</a:t>
          </a:r>
          <a:endParaRPr lang="en-US" dirty="0"/>
        </a:p>
      </dgm:t>
    </dgm:pt>
    <dgm:pt modelId="{DDE5E491-6DC6-4A5B-B655-E936B46CA91C}" type="parTrans" cxnId="{D0EEC40B-8672-4BBB-A41E-CDFD456B3636}">
      <dgm:prSet/>
      <dgm:spPr/>
      <dgm:t>
        <a:bodyPr/>
        <a:lstStyle/>
        <a:p>
          <a:endParaRPr lang="en-US"/>
        </a:p>
      </dgm:t>
    </dgm:pt>
    <dgm:pt modelId="{4D5B5419-021E-4D81-A770-6DCD317F8A8B}" type="sibTrans" cxnId="{D0EEC40B-8672-4BBB-A41E-CDFD456B3636}">
      <dgm:prSet/>
      <dgm:spPr/>
      <dgm:t>
        <a:bodyPr/>
        <a:lstStyle/>
        <a:p>
          <a:endParaRPr lang="en-US"/>
        </a:p>
      </dgm:t>
    </dgm:pt>
    <dgm:pt modelId="{58E0ABA2-58FA-477E-B63A-E1B21A05B43C}">
      <dgm:prSet phldrT="[Text]"/>
      <dgm:spPr/>
      <dgm:t>
        <a:bodyPr/>
        <a:lstStyle/>
        <a:p>
          <a:r>
            <a:rPr lang="en-US" dirty="0" smtClean="0"/>
            <a:t>Resource per unit of output</a:t>
          </a:r>
          <a:endParaRPr lang="en-US" dirty="0"/>
        </a:p>
      </dgm:t>
    </dgm:pt>
    <dgm:pt modelId="{82E15B66-C445-49C7-AD25-66589B8738AA}" type="parTrans" cxnId="{F8DF9FF9-3F9C-4B5A-8312-88ED7F74EE1E}">
      <dgm:prSet/>
      <dgm:spPr/>
      <dgm:t>
        <a:bodyPr/>
        <a:lstStyle/>
        <a:p>
          <a:endParaRPr lang="en-US"/>
        </a:p>
      </dgm:t>
    </dgm:pt>
    <dgm:pt modelId="{61EA2856-9CA8-488C-874F-C19E258A0BA0}" type="sibTrans" cxnId="{F8DF9FF9-3F9C-4B5A-8312-88ED7F74EE1E}">
      <dgm:prSet/>
      <dgm:spPr/>
      <dgm:t>
        <a:bodyPr/>
        <a:lstStyle/>
        <a:p>
          <a:endParaRPr lang="en-US"/>
        </a:p>
      </dgm:t>
    </dgm:pt>
    <dgm:pt modelId="{5981AD3D-CC81-426C-80EB-F073511331AB}">
      <dgm:prSet phldrT="[Text]"/>
      <dgm:spPr/>
      <dgm:t>
        <a:bodyPr/>
        <a:lstStyle/>
        <a:p>
          <a:r>
            <a:rPr lang="en-US" dirty="0" smtClean="0"/>
            <a:t>Quality</a:t>
          </a:r>
          <a:endParaRPr lang="en-US" dirty="0"/>
        </a:p>
      </dgm:t>
    </dgm:pt>
    <dgm:pt modelId="{37C2B6BD-2B39-4F68-B37B-C71DB35045EE}" type="parTrans" cxnId="{7075BD0F-ED14-48CA-883A-8F1F99D69896}">
      <dgm:prSet/>
      <dgm:spPr/>
      <dgm:t>
        <a:bodyPr/>
        <a:lstStyle/>
        <a:p>
          <a:endParaRPr lang="en-US"/>
        </a:p>
      </dgm:t>
    </dgm:pt>
    <dgm:pt modelId="{43925234-637A-4852-85DA-255B1DE930E0}" type="sibTrans" cxnId="{7075BD0F-ED14-48CA-883A-8F1F99D69896}">
      <dgm:prSet/>
      <dgm:spPr/>
      <dgm:t>
        <a:bodyPr/>
        <a:lstStyle/>
        <a:p>
          <a:endParaRPr lang="en-US"/>
        </a:p>
      </dgm:t>
    </dgm:pt>
    <dgm:pt modelId="{E206D033-C155-4B39-B164-8D5948AC8EF0}">
      <dgm:prSet phldrT="[Text]"/>
      <dgm:spPr/>
      <dgm:t>
        <a:bodyPr/>
        <a:lstStyle/>
        <a:p>
          <a:r>
            <a:rPr lang="en-US" dirty="0" smtClean="0"/>
            <a:t>Price</a:t>
          </a:r>
          <a:endParaRPr lang="en-US" dirty="0"/>
        </a:p>
      </dgm:t>
    </dgm:pt>
    <dgm:pt modelId="{13F2959B-A9CB-4926-8521-E2277700C8B5}" type="parTrans" cxnId="{82E98B36-CF8F-4B44-B9F2-89DB5A9AE676}">
      <dgm:prSet/>
      <dgm:spPr/>
      <dgm:t>
        <a:bodyPr/>
        <a:lstStyle/>
        <a:p>
          <a:endParaRPr lang="en-US"/>
        </a:p>
      </dgm:t>
    </dgm:pt>
    <dgm:pt modelId="{12806319-84FC-4091-BF08-4A87533897CC}" type="sibTrans" cxnId="{82E98B36-CF8F-4B44-B9F2-89DB5A9AE676}">
      <dgm:prSet/>
      <dgm:spPr/>
      <dgm:t>
        <a:bodyPr/>
        <a:lstStyle/>
        <a:p>
          <a:endParaRPr lang="en-US"/>
        </a:p>
      </dgm:t>
    </dgm:pt>
    <dgm:pt modelId="{0DF35E9B-0315-4BB8-82CA-A889FE7054EF}">
      <dgm:prSet phldrT="[Text]"/>
      <dgm:spPr/>
      <dgm:t>
        <a:bodyPr/>
        <a:lstStyle/>
        <a:p>
          <a:r>
            <a:rPr lang="en-US" dirty="0" smtClean="0"/>
            <a:t>Consistency</a:t>
          </a:r>
          <a:endParaRPr lang="en-US" dirty="0"/>
        </a:p>
      </dgm:t>
    </dgm:pt>
    <dgm:pt modelId="{40AFBA27-A418-4E89-BC89-59AD52561A6D}" type="parTrans" cxnId="{55D8A947-9FCF-4438-AF49-768CCBBEFF7D}">
      <dgm:prSet/>
      <dgm:spPr/>
      <dgm:t>
        <a:bodyPr/>
        <a:lstStyle/>
        <a:p>
          <a:endParaRPr lang="en-US"/>
        </a:p>
      </dgm:t>
    </dgm:pt>
    <dgm:pt modelId="{EC3E4D39-FCAB-4FD8-B5CC-1F623569260B}" type="sibTrans" cxnId="{55D8A947-9FCF-4438-AF49-768CCBBEFF7D}">
      <dgm:prSet/>
      <dgm:spPr/>
      <dgm:t>
        <a:bodyPr/>
        <a:lstStyle/>
        <a:p>
          <a:endParaRPr lang="en-US"/>
        </a:p>
      </dgm:t>
    </dgm:pt>
    <dgm:pt modelId="{C6DFD06C-13A4-40CE-9A93-3A1980BA9C04}">
      <dgm:prSet phldrT="[Text]"/>
      <dgm:spPr/>
      <dgm:t>
        <a:bodyPr/>
        <a:lstStyle/>
        <a:p>
          <a:r>
            <a:rPr lang="en-US" dirty="0" smtClean="0"/>
            <a:t>Market share</a:t>
          </a:r>
          <a:endParaRPr lang="en-US" dirty="0"/>
        </a:p>
      </dgm:t>
    </dgm:pt>
    <dgm:pt modelId="{2DF82428-FD4D-4FA9-B900-2762DBDA0753}" type="parTrans" cxnId="{EF274867-8F5F-4657-924B-A61880C02D0E}">
      <dgm:prSet/>
      <dgm:spPr/>
      <dgm:t>
        <a:bodyPr/>
        <a:lstStyle/>
        <a:p>
          <a:endParaRPr lang="en-US"/>
        </a:p>
      </dgm:t>
    </dgm:pt>
    <dgm:pt modelId="{073AA0A8-B667-4A62-BA46-539A1FAE45F4}" type="sibTrans" cxnId="{EF274867-8F5F-4657-924B-A61880C02D0E}">
      <dgm:prSet/>
      <dgm:spPr/>
      <dgm:t>
        <a:bodyPr/>
        <a:lstStyle/>
        <a:p>
          <a:endParaRPr lang="en-US"/>
        </a:p>
      </dgm:t>
    </dgm:pt>
    <dgm:pt modelId="{9F294627-C754-4A16-9758-BF4E3547AC9D}">
      <dgm:prSet phldrT="[Text]"/>
      <dgm:spPr/>
      <dgm:t>
        <a:bodyPr/>
        <a:lstStyle/>
        <a:p>
          <a:r>
            <a:rPr lang="en-US" dirty="0" smtClean="0"/>
            <a:t>Defects</a:t>
          </a:r>
          <a:endParaRPr lang="en-US" dirty="0"/>
        </a:p>
      </dgm:t>
    </dgm:pt>
    <dgm:pt modelId="{57F7FD17-FE14-40C3-A118-8DCDD37BF1EE}" type="parTrans" cxnId="{CF9B320F-A80C-4C86-B005-88DC074211F1}">
      <dgm:prSet/>
      <dgm:spPr/>
      <dgm:t>
        <a:bodyPr/>
        <a:lstStyle/>
        <a:p>
          <a:endParaRPr lang="en-US"/>
        </a:p>
      </dgm:t>
    </dgm:pt>
    <dgm:pt modelId="{F174240A-53B6-4160-AE47-C534C240BA41}" type="sibTrans" cxnId="{CF9B320F-A80C-4C86-B005-88DC074211F1}">
      <dgm:prSet/>
      <dgm:spPr/>
      <dgm:t>
        <a:bodyPr/>
        <a:lstStyle/>
        <a:p>
          <a:endParaRPr lang="en-US"/>
        </a:p>
      </dgm:t>
    </dgm:pt>
    <dgm:pt modelId="{689A1C37-510F-4238-B37D-65F4D5974D02}">
      <dgm:prSet phldrT="[Text]"/>
      <dgm:spPr/>
      <dgm:t>
        <a:bodyPr/>
        <a:lstStyle/>
        <a:p>
          <a:r>
            <a:rPr lang="en-US" dirty="0" smtClean="0"/>
            <a:t>Time to market</a:t>
          </a:r>
          <a:endParaRPr lang="en-US" dirty="0"/>
        </a:p>
      </dgm:t>
    </dgm:pt>
    <dgm:pt modelId="{60E694AE-45B5-4355-8CC8-A626C728ED13}" type="parTrans" cxnId="{E5A582A4-B58F-4BB6-B680-E80F31E94595}">
      <dgm:prSet/>
      <dgm:spPr/>
      <dgm:t>
        <a:bodyPr/>
        <a:lstStyle/>
        <a:p>
          <a:endParaRPr lang="en-US"/>
        </a:p>
      </dgm:t>
    </dgm:pt>
    <dgm:pt modelId="{C70B5E79-62D9-4585-89E9-EB68417F128B}" type="sibTrans" cxnId="{E5A582A4-B58F-4BB6-B680-E80F31E94595}">
      <dgm:prSet/>
      <dgm:spPr/>
      <dgm:t>
        <a:bodyPr/>
        <a:lstStyle/>
        <a:p>
          <a:endParaRPr lang="en-US"/>
        </a:p>
      </dgm:t>
    </dgm:pt>
    <dgm:pt modelId="{878B7D6E-1364-403A-A34E-9E2AA94B4F6C}">
      <dgm:prSet phldrT="[Text]"/>
      <dgm:spPr/>
      <dgm:t>
        <a:bodyPr/>
        <a:lstStyle/>
        <a:p>
          <a:r>
            <a:rPr lang="en-US" dirty="0" smtClean="0"/>
            <a:t>Time/cost to change</a:t>
          </a:r>
          <a:endParaRPr lang="en-US" dirty="0"/>
        </a:p>
      </dgm:t>
    </dgm:pt>
    <dgm:pt modelId="{CD7FF7A7-865D-413C-ACBC-633299B73B31}" type="parTrans" cxnId="{B5FF1CCD-78E8-47A8-976C-D0CAAAC72168}">
      <dgm:prSet/>
      <dgm:spPr/>
      <dgm:t>
        <a:bodyPr/>
        <a:lstStyle/>
        <a:p>
          <a:endParaRPr lang="en-US"/>
        </a:p>
      </dgm:t>
    </dgm:pt>
    <dgm:pt modelId="{3E2A3446-7012-4834-A83F-129644699D9E}" type="sibTrans" cxnId="{B5FF1CCD-78E8-47A8-976C-D0CAAAC72168}">
      <dgm:prSet/>
      <dgm:spPr/>
      <dgm:t>
        <a:bodyPr/>
        <a:lstStyle/>
        <a:p>
          <a:endParaRPr lang="en-US"/>
        </a:p>
      </dgm:t>
    </dgm:pt>
    <dgm:pt modelId="{794F598F-8234-470E-B75D-87C77CD11141}">
      <dgm:prSet phldrT="[Text]"/>
      <dgm:spPr/>
      <dgm:t>
        <a:bodyPr/>
        <a:lstStyle/>
        <a:p>
          <a:r>
            <a:rPr lang="en-US" dirty="0" smtClean="0"/>
            <a:t>Work force capability</a:t>
          </a:r>
          <a:endParaRPr lang="en-US" dirty="0"/>
        </a:p>
      </dgm:t>
    </dgm:pt>
    <dgm:pt modelId="{E5FA9568-9103-4603-8947-08B1D312CFA7}" type="parTrans" cxnId="{2B688C69-9BBF-4216-BE65-780AA76D9193}">
      <dgm:prSet/>
      <dgm:spPr/>
      <dgm:t>
        <a:bodyPr/>
        <a:lstStyle/>
        <a:p>
          <a:endParaRPr lang="en-US"/>
        </a:p>
      </dgm:t>
    </dgm:pt>
    <dgm:pt modelId="{DBF8052F-191B-4A4E-9DEC-1D8D7CB6BC64}" type="sibTrans" cxnId="{2B688C69-9BBF-4216-BE65-780AA76D9193}">
      <dgm:prSet/>
      <dgm:spPr/>
      <dgm:t>
        <a:bodyPr/>
        <a:lstStyle/>
        <a:p>
          <a:endParaRPr lang="en-US"/>
        </a:p>
      </dgm:t>
    </dgm:pt>
    <dgm:pt modelId="{D8C7C6F2-9516-4F0F-A713-3E74A7C1F27F}">
      <dgm:prSet phldrT="[Text]"/>
      <dgm:spPr/>
      <dgm:t>
        <a:bodyPr/>
        <a:lstStyle/>
        <a:p>
          <a:r>
            <a:rPr lang="en-US" dirty="0" smtClean="0"/>
            <a:t>Job satisfaction</a:t>
          </a:r>
          <a:endParaRPr lang="en-US" dirty="0"/>
        </a:p>
      </dgm:t>
    </dgm:pt>
    <dgm:pt modelId="{F49AA6DA-D5DC-4917-B341-97D897F91449}" type="parTrans" cxnId="{0E39DCD1-6CAD-4FD6-8627-BBFA95D57F82}">
      <dgm:prSet/>
      <dgm:spPr/>
      <dgm:t>
        <a:bodyPr/>
        <a:lstStyle/>
        <a:p>
          <a:endParaRPr lang="en-US"/>
        </a:p>
      </dgm:t>
    </dgm:pt>
    <dgm:pt modelId="{945D635B-422E-4EB6-AD92-3BA8F853F731}" type="sibTrans" cxnId="{0E39DCD1-6CAD-4FD6-8627-BBFA95D57F82}">
      <dgm:prSet/>
      <dgm:spPr/>
      <dgm:t>
        <a:bodyPr/>
        <a:lstStyle/>
        <a:p>
          <a:endParaRPr lang="en-US"/>
        </a:p>
      </dgm:t>
    </dgm:pt>
    <dgm:pt modelId="{DF18F62F-B62E-4FBD-B5B8-4C6FD4B7EDC6}">
      <dgm:prSet phldrT="[Text]"/>
      <dgm:spPr/>
      <dgm:t>
        <a:bodyPr/>
        <a:lstStyle/>
        <a:p>
          <a:r>
            <a:rPr lang="en-US" dirty="0" smtClean="0"/>
            <a:t>Time for special requests</a:t>
          </a:r>
          <a:endParaRPr lang="en-US" dirty="0"/>
        </a:p>
      </dgm:t>
    </dgm:pt>
    <dgm:pt modelId="{643F2AD1-BFB3-4F85-897E-C77F0D9850D0}" type="parTrans" cxnId="{4D19EA94-E066-496E-97C6-A95234623151}">
      <dgm:prSet/>
      <dgm:spPr/>
      <dgm:t>
        <a:bodyPr/>
        <a:lstStyle/>
        <a:p>
          <a:endParaRPr lang="en-US"/>
        </a:p>
      </dgm:t>
    </dgm:pt>
    <dgm:pt modelId="{291A7578-0B3F-47F6-8096-097276E3F7F9}" type="sibTrans" cxnId="{4D19EA94-E066-496E-97C6-A95234623151}">
      <dgm:prSet/>
      <dgm:spPr/>
      <dgm:t>
        <a:bodyPr/>
        <a:lstStyle/>
        <a:p>
          <a:endParaRPr lang="en-US"/>
        </a:p>
      </dgm:t>
    </dgm:pt>
    <dgm:pt modelId="{EBB692EC-DCC1-4722-BED8-5C906B5D6868}">
      <dgm:prSet phldrT="[Text]"/>
      <dgm:spPr/>
      <dgm:t>
        <a:bodyPr/>
        <a:lstStyle/>
        <a:p>
          <a:r>
            <a:rPr lang="en-US" dirty="0" smtClean="0"/>
            <a:t>Processing time</a:t>
          </a:r>
          <a:endParaRPr lang="en-US" dirty="0"/>
        </a:p>
      </dgm:t>
    </dgm:pt>
    <dgm:pt modelId="{36FCF670-11FA-4DB4-A07C-0F40E1207972}" type="parTrans" cxnId="{4B68BA43-B99F-43FC-BE57-CB08EB40DFBF}">
      <dgm:prSet/>
      <dgm:spPr/>
      <dgm:t>
        <a:bodyPr/>
        <a:lstStyle/>
        <a:p>
          <a:endParaRPr lang="en-US"/>
        </a:p>
      </dgm:t>
    </dgm:pt>
    <dgm:pt modelId="{054880E0-4CBA-40D9-87D6-024F79191AC7}" type="sibTrans" cxnId="{4B68BA43-B99F-43FC-BE57-CB08EB40DFBF}">
      <dgm:prSet/>
      <dgm:spPr/>
      <dgm:t>
        <a:bodyPr/>
        <a:lstStyle/>
        <a:p>
          <a:endParaRPr lang="en-US"/>
        </a:p>
      </dgm:t>
    </dgm:pt>
    <dgm:pt modelId="{5B87A9E2-404A-476F-A38F-DB67F8EEA530}">
      <dgm:prSet phldrT="[Text]"/>
      <dgm:spPr/>
      <dgm:t>
        <a:bodyPr/>
        <a:lstStyle/>
        <a:p>
          <a:r>
            <a:rPr lang="en-US" dirty="0" smtClean="0"/>
            <a:t>Scrap</a:t>
          </a:r>
          <a:endParaRPr lang="en-US" dirty="0"/>
        </a:p>
      </dgm:t>
    </dgm:pt>
    <dgm:pt modelId="{1871BC79-92D3-473A-9943-86234E8A970C}" type="parTrans" cxnId="{AE61B11F-B9B6-4325-B98A-E32F52A94F6B}">
      <dgm:prSet/>
      <dgm:spPr/>
      <dgm:t>
        <a:bodyPr/>
        <a:lstStyle/>
        <a:p>
          <a:endParaRPr lang="en-US"/>
        </a:p>
      </dgm:t>
    </dgm:pt>
    <dgm:pt modelId="{0D7DFF56-43B4-4688-9488-E35B36801F60}" type="sibTrans" cxnId="{AE61B11F-B9B6-4325-B98A-E32F52A94F6B}">
      <dgm:prSet/>
      <dgm:spPr/>
      <dgm:t>
        <a:bodyPr/>
        <a:lstStyle/>
        <a:p>
          <a:endParaRPr lang="en-US"/>
        </a:p>
      </dgm:t>
    </dgm:pt>
    <dgm:pt modelId="{1494E78A-D11D-4063-9155-B064C6247DC0}">
      <dgm:prSet phldrT="[Text]"/>
      <dgm:spPr/>
      <dgm:t>
        <a:bodyPr/>
        <a:lstStyle/>
        <a:p>
          <a:r>
            <a:rPr lang="en-US" dirty="0" smtClean="0"/>
            <a:t>Waste</a:t>
          </a:r>
          <a:endParaRPr lang="en-US" dirty="0"/>
        </a:p>
      </dgm:t>
    </dgm:pt>
    <dgm:pt modelId="{5008FF73-7D5E-4832-AF8B-9CD773AF50E1}" type="parTrans" cxnId="{8C52F18D-888A-4972-A8A2-B33C75A6FDCC}">
      <dgm:prSet/>
      <dgm:spPr/>
      <dgm:t>
        <a:bodyPr/>
        <a:lstStyle/>
        <a:p>
          <a:endParaRPr lang="en-US"/>
        </a:p>
      </dgm:t>
    </dgm:pt>
    <dgm:pt modelId="{FAB6C57B-9E67-47F0-9C8C-7D1FE3902787}" type="sibTrans" cxnId="{8C52F18D-888A-4972-A8A2-B33C75A6FDCC}">
      <dgm:prSet/>
      <dgm:spPr/>
      <dgm:t>
        <a:bodyPr/>
        <a:lstStyle/>
        <a:p>
          <a:endParaRPr lang="en-US"/>
        </a:p>
      </dgm:t>
    </dgm:pt>
    <dgm:pt modelId="{F212086B-DB50-42E9-9776-FCF203B36CEA}" type="pres">
      <dgm:prSet presAssocID="{C0755471-649A-4CB9-B250-C9961F17B4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0582D2-0E64-44EC-AADE-276D84CB1408}" type="pres">
      <dgm:prSet presAssocID="{B18A48B9-3F3E-4AC8-B5F0-8C186DF9F0CF}" presName="composite" presStyleCnt="0"/>
      <dgm:spPr/>
    </dgm:pt>
    <dgm:pt modelId="{D7675D17-88AF-4009-A6D8-F5B742894588}" type="pres">
      <dgm:prSet presAssocID="{B18A48B9-3F3E-4AC8-B5F0-8C186DF9F0C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CFF4E0-3F70-43FF-AD6B-03BC409CBB94}" type="pres">
      <dgm:prSet presAssocID="{B18A48B9-3F3E-4AC8-B5F0-8C186DF9F0C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28538D-4E07-461A-9435-D5F6E9539598}" type="pres">
      <dgm:prSet presAssocID="{EB5A8B66-8962-4372-A94E-1836248B3498}" presName="space" presStyleCnt="0"/>
      <dgm:spPr/>
    </dgm:pt>
    <dgm:pt modelId="{01421F39-C926-4EF3-B8D8-4CDD140B6162}" type="pres">
      <dgm:prSet presAssocID="{94F935B8-F1EE-4686-AFE0-84A868E08A82}" presName="composite" presStyleCnt="0"/>
      <dgm:spPr/>
    </dgm:pt>
    <dgm:pt modelId="{A51E6E03-AA21-4642-9C3F-A83D13E6E67C}" type="pres">
      <dgm:prSet presAssocID="{94F935B8-F1EE-4686-AFE0-84A868E08A8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1710BA-12BF-45DF-BC04-F4BFA95D8266}" type="pres">
      <dgm:prSet presAssocID="{94F935B8-F1EE-4686-AFE0-84A868E08A8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34836E-8C16-43E1-9C9C-3FFEA384393F}" type="pres">
      <dgm:prSet presAssocID="{1556DC19-12DD-41D2-9CC7-2098B4698CA7}" presName="space" presStyleCnt="0"/>
      <dgm:spPr/>
    </dgm:pt>
    <dgm:pt modelId="{C3DCF09A-E359-4BAA-9EF6-10D012B4167E}" type="pres">
      <dgm:prSet presAssocID="{1C92626E-FDFF-4657-891E-A497F7410A77}" presName="composite" presStyleCnt="0"/>
      <dgm:spPr/>
    </dgm:pt>
    <dgm:pt modelId="{741D89EC-2246-43E1-97AE-B005DC3E8F25}" type="pres">
      <dgm:prSet presAssocID="{1C92626E-FDFF-4657-891E-A497F7410A7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89A07D-7BDD-4510-9354-04C97F71DB6D}" type="pres">
      <dgm:prSet presAssocID="{1C92626E-FDFF-4657-891E-A497F7410A7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9133A7-A3F4-44DA-B8DD-ABEE5719AFF9}" type="presOf" srcId="{94F935B8-F1EE-4686-AFE0-84A868E08A82}" destId="{A51E6E03-AA21-4642-9C3F-A83D13E6E67C}" srcOrd="0" destOrd="0" presId="urn:microsoft.com/office/officeart/2005/8/layout/hList1"/>
    <dgm:cxn modelId="{3B929038-C167-461B-BBF2-6C0F99C628BD}" type="presOf" srcId="{9F294627-C754-4A16-9758-BF4E3547AC9D}" destId="{511710BA-12BF-45DF-BC04-F4BFA95D8266}" srcOrd="0" destOrd="4" presId="urn:microsoft.com/office/officeart/2005/8/layout/hList1"/>
    <dgm:cxn modelId="{FBEF8A13-EA26-4A67-920B-2DCFA22FA2AE}" srcId="{C0755471-649A-4CB9-B250-C9961F17B4D8}" destId="{B18A48B9-3F3E-4AC8-B5F0-8C186DF9F0CF}" srcOrd="0" destOrd="0" parTransId="{1114D38F-1FF8-4C20-8114-0F3B8898B5AF}" sibTransId="{EB5A8B66-8962-4372-A94E-1836248B3498}"/>
    <dgm:cxn modelId="{78D347A6-8312-413D-8381-7271FBC9242D}" type="presOf" srcId="{E206D033-C155-4B39-B164-8D5948AC8EF0}" destId="{511710BA-12BF-45DF-BC04-F4BFA95D8266}" srcOrd="0" destOrd="2" presId="urn:microsoft.com/office/officeart/2005/8/layout/hList1"/>
    <dgm:cxn modelId="{BE745515-7F80-4503-880F-DE941BEF882F}" srcId="{B18A48B9-3F3E-4AC8-B5F0-8C186DF9F0CF}" destId="{AC71504F-AEFA-4FF2-9481-0062A932E49F}" srcOrd="2" destOrd="0" parTransId="{0E2E2C37-E4A7-40F7-A510-D6AEE046048E}" sibTransId="{2BE619AA-41FF-488C-BCF1-6B10F63C20BF}"/>
    <dgm:cxn modelId="{542FBD8D-6BE7-4BD7-8775-345393CE6CA8}" type="presOf" srcId="{042C9D8E-93BD-4562-8B34-2223D4EB5FE8}" destId="{511710BA-12BF-45DF-BC04-F4BFA95D8266}" srcOrd="0" destOrd="0" presId="urn:microsoft.com/office/officeart/2005/8/layout/hList1"/>
    <dgm:cxn modelId="{E9E9E26D-FD91-446C-9828-00AC5D423906}" type="presOf" srcId="{FAD6328C-20CB-4FAA-B66D-BF351F45A813}" destId="{511710BA-12BF-45DF-BC04-F4BFA95D8266}" srcOrd="0" destOrd="6" presId="urn:microsoft.com/office/officeart/2005/8/layout/hList1"/>
    <dgm:cxn modelId="{F3C19D7A-191A-4E1A-A50A-FD5E81743862}" type="presOf" srcId="{5B87A9E2-404A-476F-A38F-DB67F8EEA530}" destId="{89CFF4E0-3F70-43FF-AD6B-03BC409CBB94}" srcOrd="0" destOrd="6" presId="urn:microsoft.com/office/officeart/2005/8/layout/hList1"/>
    <dgm:cxn modelId="{430B026B-EDFD-4871-8E9F-71ABDA5AC2AD}" type="presOf" srcId="{D8C7C6F2-9516-4F0F-A713-3E74A7C1F27F}" destId="{CF89A07D-7BDD-4510-9354-04C97F71DB6D}" srcOrd="0" destOrd="4" presId="urn:microsoft.com/office/officeart/2005/8/layout/hList1"/>
    <dgm:cxn modelId="{9E3133A4-AFAE-41CB-A407-5FD63AA2E77B}" srcId="{94F935B8-F1EE-4686-AFE0-84A868E08A82}" destId="{042C9D8E-93BD-4562-8B34-2223D4EB5FE8}" srcOrd="0" destOrd="0" parTransId="{C367075A-AE38-4072-9984-9C0E03EDAE08}" sibTransId="{35E86A01-67B9-4C9F-A103-F6EDA98B57C9}"/>
    <dgm:cxn modelId="{393309F8-1F61-4EF0-90B7-50F905125CBB}" srcId="{B18A48B9-3F3E-4AC8-B5F0-8C186DF9F0CF}" destId="{199375B8-3E6D-4E75-BF36-957B06ED69D3}" srcOrd="1" destOrd="0" parTransId="{CF40F4D8-2988-481D-9357-0D8C9CE5C087}" sibTransId="{2FA29207-D06A-44CB-9E5D-0A6F6DF273CE}"/>
    <dgm:cxn modelId="{0110E515-449C-48D2-8837-6552898A7125}" type="presOf" srcId="{1494E78A-D11D-4063-9155-B064C6247DC0}" destId="{89CFF4E0-3F70-43FF-AD6B-03BC409CBB94}" srcOrd="0" destOrd="7" presId="urn:microsoft.com/office/officeart/2005/8/layout/hList1"/>
    <dgm:cxn modelId="{F81C7332-A483-4D4E-B63C-36FC078177B3}" type="presOf" srcId="{75BB0105-13D4-4778-8F89-A9B0D79FD08B}" destId="{CF89A07D-7BDD-4510-9354-04C97F71DB6D}" srcOrd="0" destOrd="0" presId="urn:microsoft.com/office/officeart/2005/8/layout/hList1"/>
    <dgm:cxn modelId="{7FC86F11-F307-4821-812B-41521659DA34}" type="presOf" srcId="{878B7D6E-1364-403A-A34E-9E2AA94B4F6C}" destId="{CF89A07D-7BDD-4510-9354-04C97F71DB6D}" srcOrd="0" destOrd="2" presId="urn:microsoft.com/office/officeart/2005/8/layout/hList1"/>
    <dgm:cxn modelId="{AE61B11F-B9B6-4325-B98A-E32F52A94F6B}" srcId="{B18A48B9-3F3E-4AC8-B5F0-8C186DF9F0CF}" destId="{5B87A9E2-404A-476F-A38F-DB67F8EEA530}" srcOrd="6" destOrd="0" parTransId="{1871BC79-92D3-473A-9943-86234E8A970C}" sibTransId="{0D7DFF56-43B4-4688-9488-E35B36801F60}"/>
    <dgm:cxn modelId="{755D60A4-7DFB-418D-A3EE-9566F5BD19E7}" type="presOf" srcId="{A88F167E-023B-49D4-BBBB-65E8A3E98DCB}" destId="{CF89A07D-7BDD-4510-9354-04C97F71DB6D}" srcOrd="0" destOrd="6" presId="urn:microsoft.com/office/officeart/2005/8/layout/hList1"/>
    <dgm:cxn modelId="{4472499C-264F-4EB3-ADCC-3F83D73B3A8F}" type="presOf" srcId="{4267C9E4-B356-4FB8-8066-D46D1AC9C17A}" destId="{89CFF4E0-3F70-43FF-AD6B-03BC409CBB94}" srcOrd="0" destOrd="0" presId="urn:microsoft.com/office/officeart/2005/8/layout/hList1"/>
    <dgm:cxn modelId="{17739EED-7AD9-4531-94CB-5E8D05BF62AF}" type="presOf" srcId="{1C92626E-FDFF-4657-891E-A497F7410A77}" destId="{741D89EC-2246-43E1-97AE-B005DC3E8F25}" srcOrd="0" destOrd="0" presId="urn:microsoft.com/office/officeart/2005/8/layout/hList1"/>
    <dgm:cxn modelId="{7075BD0F-ED14-48CA-883A-8F1F99D69896}" srcId="{94F935B8-F1EE-4686-AFE0-84A868E08A82}" destId="{5981AD3D-CC81-426C-80EB-F073511331AB}" srcOrd="1" destOrd="0" parTransId="{37C2B6BD-2B39-4F68-B37B-C71DB35045EE}" sibTransId="{43925234-637A-4852-85DA-255B1DE930E0}"/>
    <dgm:cxn modelId="{F8DF9FF9-3F9C-4B5A-8312-88ED7F74EE1E}" srcId="{B18A48B9-3F3E-4AC8-B5F0-8C186DF9F0CF}" destId="{58E0ABA2-58FA-477E-B63A-E1B21A05B43C}" srcOrd="5" destOrd="0" parTransId="{82E15B66-C445-49C7-AD25-66589B8738AA}" sibTransId="{61EA2856-9CA8-488C-874F-C19E258A0BA0}"/>
    <dgm:cxn modelId="{D2E97CF9-D7A1-4216-9262-1A0BE18992CF}" srcId="{1C92626E-FDFF-4657-891E-A497F7410A77}" destId="{75BB0105-13D4-4778-8F89-A9B0D79FD08B}" srcOrd="0" destOrd="0" parTransId="{58A732F9-3207-4431-A8A0-2338A2729DD2}" sibTransId="{B8DE4A50-C355-4A4F-8FD7-6625297E57BC}"/>
    <dgm:cxn modelId="{EF274867-8F5F-4657-924B-A61880C02D0E}" srcId="{94F935B8-F1EE-4686-AFE0-84A868E08A82}" destId="{C6DFD06C-13A4-40CE-9A93-3A1980BA9C04}" srcOrd="5" destOrd="0" parTransId="{2DF82428-FD4D-4FA9-B900-2762DBDA0753}" sibTransId="{073AA0A8-B667-4A62-BA46-539A1FAE45F4}"/>
    <dgm:cxn modelId="{B5FF1CCD-78E8-47A8-976C-D0CAAAC72168}" srcId="{1C92626E-FDFF-4657-891E-A497F7410A77}" destId="{878B7D6E-1364-403A-A34E-9E2AA94B4F6C}" srcOrd="2" destOrd="0" parTransId="{CD7FF7A7-865D-413C-ACBC-633299B73B31}" sibTransId="{3E2A3446-7012-4834-A83F-129644699D9E}"/>
    <dgm:cxn modelId="{55D8A947-9FCF-4438-AF49-768CCBBEFF7D}" srcId="{94F935B8-F1EE-4686-AFE0-84A868E08A82}" destId="{0DF35E9B-0315-4BB8-82CA-A889FE7054EF}" srcOrd="3" destOrd="0" parTransId="{40AFBA27-A418-4E89-BC89-59AD52561A6D}" sibTransId="{EC3E4D39-FCAB-4FD8-B5CC-1F623569260B}"/>
    <dgm:cxn modelId="{4B68BA43-B99F-43FC-BE57-CB08EB40DFBF}" srcId="{B18A48B9-3F3E-4AC8-B5F0-8C186DF9F0CF}" destId="{EBB692EC-DCC1-4722-BED8-5C906B5D6868}" srcOrd="3" destOrd="0" parTransId="{36FCF670-11FA-4DB4-A07C-0F40E1207972}" sibTransId="{054880E0-4CBA-40D9-87D6-024F79191AC7}"/>
    <dgm:cxn modelId="{2D76EA9F-2F8A-4C7C-9016-D4E97EB26829}" srcId="{C0755471-649A-4CB9-B250-C9961F17B4D8}" destId="{1C92626E-FDFF-4657-891E-A497F7410A77}" srcOrd="2" destOrd="0" parTransId="{F8E2B48E-1EA1-4173-B109-D96480CAE636}" sibTransId="{DA999D92-CC26-4983-9B99-1B5662695AE9}"/>
    <dgm:cxn modelId="{0E39DCD1-6CAD-4FD6-8627-BBFA95D57F82}" srcId="{1C92626E-FDFF-4657-891E-A497F7410A77}" destId="{D8C7C6F2-9516-4F0F-A713-3E74A7C1F27F}" srcOrd="4" destOrd="0" parTransId="{F49AA6DA-D5DC-4917-B341-97D897F91449}" sibTransId="{945D635B-422E-4EB6-AD92-3BA8F853F731}"/>
    <dgm:cxn modelId="{5FCD0484-8605-4FAD-93DA-E1353173C47A}" type="presOf" srcId="{689A1C37-510F-4238-B37D-65F4D5974D02}" destId="{CF89A07D-7BDD-4510-9354-04C97F71DB6D}" srcOrd="0" destOrd="1" presId="urn:microsoft.com/office/officeart/2005/8/layout/hList1"/>
    <dgm:cxn modelId="{36638CF6-535E-4397-ADC7-9CB969B9CFE1}" type="presOf" srcId="{199375B8-3E6D-4E75-BF36-957B06ED69D3}" destId="{89CFF4E0-3F70-43FF-AD6B-03BC409CBB94}" srcOrd="0" destOrd="1" presId="urn:microsoft.com/office/officeart/2005/8/layout/hList1"/>
    <dgm:cxn modelId="{2B688C69-9BBF-4216-BE65-780AA76D9193}" srcId="{1C92626E-FDFF-4657-891E-A497F7410A77}" destId="{794F598F-8234-470E-B75D-87C77CD11141}" srcOrd="3" destOrd="0" parTransId="{E5FA9568-9103-4603-8947-08B1D312CFA7}" sibTransId="{DBF8052F-191B-4A4E-9DEC-1D8D7CB6BC64}"/>
    <dgm:cxn modelId="{5AF113D9-07E7-43A2-9F9E-72C2098A692E}" srcId="{94F935B8-F1EE-4686-AFE0-84A868E08A82}" destId="{FAD6328C-20CB-4FAA-B66D-BF351F45A813}" srcOrd="6" destOrd="0" parTransId="{402024B5-8DC2-4CBE-BFA4-B65F8CEA4EF6}" sibTransId="{8EDF6A78-BBC3-4BA3-BE32-455FD2301D7A}"/>
    <dgm:cxn modelId="{8C52F18D-888A-4972-A8A2-B33C75A6FDCC}" srcId="{B18A48B9-3F3E-4AC8-B5F0-8C186DF9F0CF}" destId="{1494E78A-D11D-4063-9155-B064C6247DC0}" srcOrd="7" destOrd="0" parTransId="{5008FF73-7D5E-4832-AF8B-9CD773AF50E1}" sibTransId="{FAB6C57B-9E67-47F0-9C8C-7D1FE3902787}"/>
    <dgm:cxn modelId="{615631F3-7075-4EB5-A3E4-1E210EB730E4}" type="presOf" srcId="{AC71504F-AEFA-4FF2-9481-0062A932E49F}" destId="{89CFF4E0-3F70-43FF-AD6B-03BC409CBB94}" srcOrd="0" destOrd="2" presId="urn:microsoft.com/office/officeart/2005/8/layout/hList1"/>
    <dgm:cxn modelId="{89115D4A-D0CD-406F-B81A-1F11071C1F8B}" type="presOf" srcId="{DF18F62F-B62E-4FBD-B5B8-4C6FD4B7EDC6}" destId="{CF89A07D-7BDD-4510-9354-04C97F71DB6D}" srcOrd="0" destOrd="5" presId="urn:microsoft.com/office/officeart/2005/8/layout/hList1"/>
    <dgm:cxn modelId="{627BF3CB-CF40-4B03-8F10-A6A2C80E3305}" srcId="{C0755471-649A-4CB9-B250-C9961F17B4D8}" destId="{94F935B8-F1EE-4686-AFE0-84A868E08A82}" srcOrd="1" destOrd="0" parTransId="{C9310E73-D0AD-4CDA-80CA-BA0037230E88}" sibTransId="{1556DC19-12DD-41D2-9CC7-2098B4698CA7}"/>
    <dgm:cxn modelId="{012675A6-8FBE-4290-A092-398B94749B70}" srcId="{1C92626E-FDFF-4657-891E-A497F7410A77}" destId="{A88F167E-023B-49D4-BBBB-65E8A3E98DCB}" srcOrd="6" destOrd="0" parTransId="{F2CB8BCD-24A4-453B-B2CF-F4570574E0F7}" sibTransId="{D455177E-22C3-4890-8666-358E29079959}"/>
    <dgm:cxn modelId="{B752AC56-972D-48F9-9AF2-7EFAD8248D36}" type="presOf" srcId="{58E0ABA2-58FA-477E-B63A-E1B21A05B43C}" destId="{89CFF4E0-3F70-43FF-AD6B-03BC409CBB94}" srcOrd="0" destOrd="5" presId="urn:microsoft.com/office/officeart/2005/8/layout/hList1"/>
    <dgm:cxn modelId="{60E3A804-B626-453B-9FB9-A9E815DE40D1}" type="presOf" srcId="{EBB692EC-DCC1-4722-BED8-5C906B5D6868}" destId="{89CFF4E0-3F70-43FF-AD6B-03BC409CBB94}" srcOrd="0" destOrd="3" presId="urn:microsoft.com/office/officeart/2005/8/layout/hList1"/>
    <dgm:cxn modelId="{E5A582A4-B58F-4BB6-B680-E80F31E94595}" srcId="{1C92626E-FDFF-4657-891E-A497F7410A77}" destId="{689A1C37-510F-4238-B37D-65F4D5974D02}" srcOrd="1" destOrd="0" parTransId="{60E694AE-45B5-4355-8CC8-A626C728ED13}" sibTransId="{C70B5E79-62D9-4585-89E9-EB68417F128B}"/>
    <dgm:cxn modelId="{4D19EA94-E066-496E-97C6-A95234623151}" srcId="{1C92626E-FDFF-4657-891E-A497F7410A77}" destId="{DF18F62F-B62E-4FBD-B5B8-4C6FD4B7EDC6}" srcOrd="5" destOrd="0" parTransId="{643F2AD1-BFB3-4F85-897E-C77F0D9850D0}" sibTransId="{291A7578-0B3F-47F6-8096-097276E3F7F9}"/>
    <dgm:cxn modelId="{4F57F2EE-DE0C-4AFA-BAF5-78B34F2E426C}" type="presOf" srcId="{8CCFBB57-22F7-448D-B33D-E1CFB17AE4E9}" destId="{89CFF4E0-3F70-43FF-AD6B-03BC409CBB94}" srcOrd="0" destOrd="4" presId="urn:microsoft.com/office/officeart/2005/8/layout/hList1"/>
    <dgm:cxn modelId="{82E98B36-CF8F-4B44-B9F2-89DB5A9AE676}" srcId="{94F935B8-F1EE-4686-AFE0-84A868E08A82}" destId="{E206D033-C155-4B39-B164-8D5948AC8EF0}" srcOrd="2" destOrd="0" parTransId="{13F2959B-A9CB-4926-8521-E2277700C8B5}" sibTransId="{12806319-84FC-4091-BF08-4A87533897CC}"/>
    <dgm:cxn modelId="{B31D61D4-F69B-4A55-9E83-0BF4E03C4E96}" type="presOf" srcId="{0DF35E9B-0315-4BB8-82CA-A889FE7054EF}" destId="{511710BA-12BF-45DF-BC04-F4BFA95D8266}" srcOrd="0" destOrd="3" presId="urn:microsoft.com/office/officeart/2005/8/layout/hList1"/>
    <dgm:cxn modelId="{30E31F7C-C85D-4AA9-BFF5-EB25815C0E0F}" type="presOf" srcId="{5981AD3D-CC81-426C-80EB-F073511331AB}" destId="{511710BA-12BF-45DF-BC04-F4BFA95D8266}" srcOrd="0" destOrd="1" presId="urn:microsoft.com/office/officeart/2005/8/layout/hList1"/>
    <dgm:cxn modelId="{CF9B320F-A80C-4C86-B005-88DC074211F1}" srcId="{94F935B8-F1EE-4686-AFE0-84A868E08A82}" destId="{9F294627-C754-4A16-9758-BF4E3547AC9D}" srcOrd="4" destOrd="0" parTransId="{57F7FD17-FE14-40C3-A118-8DCDD37BF1EE}" sibTransId="{F174240A-53B6-4160-AE47-C534C240BA41}"/>
    <dgm:cxn modelId="{9052C652-EE75-47B7-8EEC-0718BC23D564}" type="presOf" srcId="{B18A48B9-3F3E-4AC8-B5F0-8C186DF9F0CF}" destId="{D7675D17-88AF-4009-A6D8-F5B742894588}" srcOrd="0" destOrd="0" presId="urn:microsoft.com/office/officeart/2005/8/layout/hList1"/>
    <dgm:cxn modelId="{51A5C593-FEFE-484A-8D53-3F34FBC3C3D3}" srcId="{B18A48B9-3F3E-4AC8-B5F0-8C186DF9F0CF}" destId="{4267C9E4-B356-4FB8-8066-D46D1AC9C17A}" srcOrd="0" destOrd="0" parTransId="{8C321B53-11DC-4D0B-BD97-5256E7CD2A35}" sibTransId="{7C0AA76E-48D1-4A74-A9B6-058C9030D3B6}"/>
    <dgm:cxn modelId="{E22833E4-508F-4ABE-8446-5D97D2E853B0}" type="presOf" srcId="{C6DFD06C-13A4-40CE-9A93-3A1980BA9C04}" destId="{511710BA-12BF-45DF-BC04-F4BFA95D8266}" srcOrd="0" destOrd="5" presId="urn:microsoft.com/office/officeart/2005/8/layout/hList1"/>
    <dgm:cxn modelId="{31008E24-63BC-483F-9A47-99BE2720A419}" type="presOf" srcId="{C0755471-649A-4CB9-B250-C9961F17B4D8}" destId="{F212086B-DB50-42E9-9776-FCF203B36CEA}" srcOrd="0" destOrd="0" presId="urn:microsoft.com/office/officeart/2005/8/layout/hList1"/>
    <dgm:cxn modelId="{7B164B10-1133-48B9-A70E-DFE0C3BE8B8E}" type="presOf" srcId="{794F598F-8234-470E-B75D-87C77CD11141}" destId="{CF89A07D-7BDD-4510-9354-04C97F71DB6D}" srcOrd="0" destOrd="3" presId="urn:microsoft.com/office/officeart/2005/8/layout/hList1"/>
    <dgm:cxn modelId="{D0EEC40B-8672-4BBB-A41E-CDFD456B3636}" srcId="{B18A48B9-3F3E-4AC8-B5F0-8C186DF9F0CF}" destId="{8CCFBB57-22F7-448D-B33D-E1CFB17AE4E9}" srcOrd="4" destOrd="0" parTransId="{DDE5E491-6DC6-4A5B-B655-E936B46CA91C}" sibTransId="{4D5B5419-021E-4D81-A770-6DCD317F8A8B}"/>
    <dgm:cxn modelId="{0EF948C8-8C29-4A4B-8146-35C545020112}" type="presParOf" srcId="{F212086B-DB50-42E9-9776-FCF203B36CEA}" destId="{300582D2-0E64-44EC-AADE-276D84CB1408}" srcOrd="0" destOrd="0" presId="urn:microsoft.com/office/officeart/2005/8/layout/hList1"/>
    <dgm:cxn modelId="{00D47709-5314-4C61-AF59-D9A1394609AC}" type="presParOf" srcId="{300582D2-0E64-44EC-AADE-276D84CB1408}" destId="{D7675D17-88AF-4009-A6D8-F5B742894588}" srcOrd="0" destOrd="0" presId="urn:microsoft.com/office/officeart/2005/8/layout/hList1"/>
    <dgm:cxn modelId="{4D54FBC2-79DE-46D1-8634-2EDE58F1947A}" type="presParOf" srcId="{300582D2-0E64-44EC-AADE-276D84CB1408}" destId="{89CFF4E0-3F70-43FF-AD6B-03BC409CBB94}" srcOrd="1" destOrd="0" presId="urn:microsoft.com/office/officeart/2005/8/layout/hList1"/>
    <dgm:cxn modelId="{FB37AF66-D6EB-45B8-A0D6-4311445A4F54}" type="presParOf" srcId="{F212086B-DB50-42E9-9776-FCF203B36CEA}" destId="{4728538D-4E07-461A-9435-D5F6E9539598}" srcOrd="1" destOrd="0" presId="urn:microsoft.com/office/officeart/2005/8/layout/hList1"/>
    <dgm:cxn modelId="{5ACF6DB9-9BB8-40EA-9B6C-95A3A16E6B2C}" type="presParOf" srcId="{F212086B-DB50-42E9-9776-FCF203B36CEA}" destId="{01421F39-C926-4EF3-B8D8-4CDD140B6162}" srcOrd="2" destOrd="0" presId="urn:microsoft.com/office/officeart/2005/8/layout/hList1"/>
    <dgm:cxn modelId="{03D5FE4F-6873-4D30-8D83-90E8AA449411}" type="presParOf" srcId="{01421F39-C926-4EF3-B8D8-4CDD140B6162}" destId="{A51E6E03-AA21-4642-9C3F-A83D13E6E67C}" srcOrd="0" destOrd="0" presId="urn:microsoft.com/office/officeart/2005/8/layout/hList1"/>
    <dgm:cxn modelId="{D3D19BF3-193D-454D-887E-50079A83293B}" type="presParOf" srcId="{01421F39-C926-4EF3-B8D8-4CDD140B6162}" destId="{511710BA-12BF-45DF-BC04-F4BFA95D8266}" srcOrd="1" destOrd="0" presId="urn:microsoft.com/office/officeart/2005/8/layout/hList1"/>
    <dgm:cxn modelId="{2FC52C3A-C73A-4EFC-8ECF-077632E853E7}" type="presParOf" srcId="{F212086B-DB50-42E9-9776-FCF203B36CEA}" destId="{B534836E-8C16-43E1-9C9C-3FFEA384393F}" srcOrd="3" destOrd="0" presId="urn:microsoft.com/office/officeart/2005/8/layout/hList1"/>
    <dgm:cxn modelId="{08A0B265-BA53-48E4-9618-674537BC6341}" type="presParOf" srcId="{F212086B-DB50-42E9-9776-FCF203B36CEA}" destId="{C3DCF09A-E359-4BAA-9EF6-10D012B4167E}" srcOrd="4" destOrd="0" presId="urn:microsoft.com/office/officeart/2005/8/layout/hList1"/>
    <dgm:cxn modelId="{F9BCC557-F7FD-43E7-B75B-1B556E8871F0}" type="presParOf" srcId="{C3DCF09A-E359-4BAA-9EF6-10D012B4167E}" destId="{741D89EC-2246-43E1-97AE-B005DC3E8F25}" srcOrd="0" destOrd="0" presId="urn:microsoft.com/office/officeart/2005/8/layout/hList1"/>
    <dgm:cxn modelId="{75EB0A61-4E08-4C73-8ED4-6511174654A1}" type="presParOf" srcId="{C3DCF09A-E359-4BAA-9EF6-10D012B4167E}" destId="{CF89A07D-7BDD-4510-9354-04C97F71DB6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65D3CD-020F-4E45-BE96-3C58CE2019F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A022C8-BB99-4580-B738-7B85DD506FB7}">
      <dgm:prSet phldrT="[Text]"/>
      <dgm:spPr/>
      <dgm:t>
        <a:bodyPr/>
        <a:lstStyle/>
        <a:p>
          <a:r>
            <a:rPr lang="en-US" dirty="0" smtClean="0"/>
            <a:t>Strategies and Governance</a:t>
          </a:r>
          <a:endParaRPr lang="en-US" dirty="0"/>
        </a:p>
      </dgm:t>
    </dgm:pt>
    <dgm:pt modelId="{D31B7587-5B95-4C1F-9EF6-24D276C24FCA}" type="parTrans" cxnId="{3D1D4BCD-3064-44BE-8274-AA023A2569BA}">
      <dgm:prSet/>
      <dgm:spPr/>
      <dgm:t>
        <a:bodyPr/>
        <a:lstStyle/>
        <a:p>
          <a:endParaRPr lang="en-US"/>
        </a:p>
      </dgm:t>
    </dgm:pt>
    <dgm:pt modelId="{581B5B7A-8BA8-4490-855F-977E1A136F8B}" type="sibTrans" cxnId="{3D1D4BCD-3064-44BE-8274-AA023A2569BA}">
      <dgm:prSet/>
      <dgm:spPr/>
      <dgm:t>
        <a:bodyPr/>
        <a:lstStyle/>
        <a:p>
          <a:endParaRPr lang="en-US"/>
        </a:p>
      </dgm:t>
    </dgm:pt>
    <dgm:pt modelId="{C029F6C4-1916-4005-88FA-9E1CD8E8BDF4}">
      <dgm:prSet phldrT="[Text]"/>
      <dgm:spPr/>
      <dgm:t>
        <a:bodyPr/>
        <a:lstStyle/>
        <a:p>
          <a:r>
            <a:rPr lang="en-US" dirty="0" smtClean="0"/>
            <a:t>Process Owner</a:t>
          </a:r>
          <a:endParaRPr lang="en-US" dirty="0"/>
        </a:p>
      </dgm:t>
    </dgm:pt>
    <dgm:pt modelId="{8997A235-64A2-4E29-A7CA-666100525D45}" type="parTrans" cxnId="{E9C462BF-7168-48E5-B37E-42136FA0C9EA}">
      <dgm:prSet/>
      <dgm:spPr/>
      <dgm:t>
        <a:bodyPr/>
        <a:lstStyle/>
        <a:p>
          <a:endParaRPr lang="en-US"/>
        </a:p>
      </dgm:t>
    </dgm:pt>
    <dgm:pt modelId="{0B1F55ED-7C47-4037-B7E8-E37561BB3FB1}" type="sibTrans" cxnId="{E9C462BF-7168-48E5-B37E-42136FA0C9EA}">
      <dgm:prSet/>
      <dgm:spPr/>
      <dgm:t>
        <a:bodyPr/>
        <a:lstStyle/>
        <a:p>
          <a:endParaRPr lang="en-US"/>
        </a:p>
      </dgm:t>
    </dgm:pt>
    <dgm:pt modelId="{242E9ADE-AC93-4125-9C31-EB88052B7493}">
      <dgm:prSet phldrT="[Text]"/>
      <dgm:spPr/>
      <dgm:t>
        <a:bodyPr/>
        <a:lstStyle/>
        <a:p>
          <a:r>
            <a:rPr lang="en-US" dirty="0" smtClean="0"/>
            <a:t>Policy &amp; rules</a:t>
          </a:r>
          <a:endParaRPr lang="en-US" dirty="0"/>
        </a:p>
      </dgm:t>
    </dgm:pt>
    <dgm:pt modelId="{FB38FDB2-D785-4806-9B0A-10CFF2DA5A51}" type="parTrans" cxnId="{AD64D281-F008-470C-879A-B42F39E845BE}">
      <dgm:prSet/>
      <dgm:spPr/>
      <dgm:t>
        <a:bodyPr/>
        <a:lstStyle/>
        <a:p>
          <a:endParaRPr lang="en-US"/>
        </a:p>
      </dgm:t>
    </dgm:pt>
    <dgm:pt modelId="{7C20021C-FC69-4F2B-815F-631CEACDB67F}" type="sibTrans" cxnId="{AD64D281-F008-470C-879A-B42F39E845BE}">
      <dgm:prSet/>
      <dgm:spPr/>
      <dgm:t>
        <a:bodyPr/>
        <a:lstStyle/>
        <a:p>
          <a:endParaRPr lang="en-US"/>
        </a:p>
      </dgm:t>
    </dgm:pt>
    <dgm:pt modelId="{32E0E8D7-A75A-4944-A40E-DD723C0BE458}">
      <dgm:prSet phldrT="[Text]"/>
      <dgm:spPr/>
      <dgm:t>
        <a:bodyPr/>
        <a:lstStyle/>
        <a:p>
          <a:r>
            <a:rPr lang="en-US" dirty="0" smtClean="0"/>
            <a:t>Business Rules</a:t>
          </a:r>
          <a:endParaRPr lang="en-US" dirty="0"/>
        </a:p>
      </dgm:t>
    </dgm:pt>
    <dgm:pt modelId="{D929C8E6-16DF-46E9-B1DE-3BDA1C8DF335}" type="parTrans" cxnId="{3F57C1DB-E8C8-4299-A93D-10CC1BFEC65B}">
      <dgm:prSet/>
      <dgm:spPr/>
      <dgm:t>
        <a:bodyPr/>
        <a:lstStyle/>
        <a:p>
          <a:endParaRPr lang="en-US"/>
        </a:p>
      </dgm:t>
    </dgm:pt>
    <dgm:pt modelId="{2A5EC4A3-3713-4358-9DAB-DA7AD9A9FE61}" type="sibTrans" cxnId="{3F57C1DB-E8C8-4299-A93D-10CC1BFEC65B}">
      <dgm:prSet/>
      <dgm:spPr/>
      <dgm:t>
        <a:bodyPr/>
        <a:lstStyle/>
        <a:p>
          <a:endParaRPr lang="en-US"/>
        </a:p>
      </dgm:t>
    </dgm:pt>
    <dgm:pt modelId="{FC5C75DF-B33E-4D27-B17C-8BC3F8890CA7}">
      <dgm:prSet phldrT="[Text]"/>
      <dgm:spPr/>
      <dgm:t>
        <a:bodyPr/>
        <a:lstStyle/>
        <a:p>
          <a:r>
            <a:rPr lang="en-US" dirty="0" smtClean="0"/>
            <a:t>Information &amp; Knowledge</a:t>
          </a:r>
          <a:endParaRPr lang="en-US" dirty="0"/>
        </a:p>
      </dgm:t>
    </dgm:pt>
    <dgm:pt modelId="{077410C7-0463-4A48-81FB-70DB40453C7D}" type="parTrans" cxnId="{F76CCCD9-3A3D-4EF7-85D1-EC769F8FFAFC}">
      <dgm:prSet/>
      <dgm:spPr/>
      <dgm:t>
        <a:bodyPr/>
        <a:lstStyle/>
        <a:p>
          <a:endParaRPr lang="en-US"/>
        </a:p>
      </dgm:t>
    </dgm:pt>
    <dgm:pt modelId="{E5DA3F00-EDDE-42DA-A2AB-5BFD695F816C}" type="sibTrans" cxnId="{F76CCCD9-3A3D-4EF7-85D1-EC769F8FFAFC}">
      <dgm:prSet/>
      <dgm:spPr/>
      <dgm:t>
        <a:bodyPr/>
        <a:lstStyle/>
        <a:p>
          <a:endParaRPr lang="en-US"/>
        </a:p>
      </dgm:t>
    </dgm:pt>
    <dgm:pt modelId="{6515F451-BEBE-4013-A753-5412582F8E49}">
      <dgm:prSet phldrT="[Text]"/>
      <dgm:spPr/>
      <dgm:t>
        <a:bodyPr/>
        <a:lstStyle/>
        <a:p>
          <a:r>
            <a:rPr lang="en-US" dirty="0" smtClean="0"/>
            <a:t>Training</a:t>
          </a:r>
          <a:endParaRPr lang="en-US" dirty="0"/>
        </a:p>
      </dgm:t>
    </dgm:pt>
    <dgm:pt modelId="{A21587B1-D448-444D-AF21-41B64277706A}" type="parTrans" cxnId="{0FA54F40-4AD7-4D32-B7A5-2ECB9102A9F3}">
      <dgm:prSet/>
      <dgm:spPr/>
      <dgm:t>
        <a:bodyPr/>
        <a:lstStyle/>
        <a:p>
          <a:endParaRPr lang="en-US"/>
        </a:p>
      </dgm:t>
    </dgm:pt>
    <dgm:pt modelId="{75823382-D375-4A84-9C4E-3E05DED60AB5}" type="sibTrans" cxnId="{0FA54F40-4AD7-4D32-B7A5-2ECB9102A9F3}">
      <dgm:prSet/>
      <dgm:spPr/>
      <dgm:t>
        <a:bodyPr/>
        <a:lstStyle/>
        <a:p>
          <a:endParaRPr lang="en-US"/>
        </a:p>
      </dgm:t>
    </dgm:pt>
    <dgm:pt modelId="{7029ECD0-EB41-44A5-A765-EB86595A9C8E}">
      <dgm:prSet phldrT="[Text]"/>
      <dgm:spPr/>
      <dgm:t>
        <a:bodyPr/>
        <a:lstStyle/>
        <a:p>
          <a:r>
            <a:rPr lang="en-US" dirty="0" smtClean="0"/>
            <a:t>Learning</a:t>
          </a:r>
          <a:endParaRPr lang="en-US" dirty="0"/>
        </a:p>
      </dgm:t>
    </dgm:pt>
    <dgm:pt modelId="{5D75AA9E-72B0-4AEC-8539-35A451EAB9E2}" type="parTrans" cxnId="{B6850B5F-C713-4385-8096-92EC4C3BA121}">
      <dgm:prSet/>
      <dgm:spPr/>
      <dgm:t>
        <a:bodyPr/>
        <a:lstStyle/>
        <a:p>
          <a:endParaRPr lang="en-US"/>
        </a:p>
      </dgm:t>
    </dgm:pt>
    <dgm:pt modelId="{F5F9366B-67E9-4AF7-A3E5-DF83ED3DB3C1}" type="sibTrans" cxnId="{B6850B5F-C713-4385-8096-92EC4C3BA121}">
      <dgm:prSet/>
      <dgm:spPr/>
      <dgm:t>
        <a:bodyPr/>
        <a:lstStyle/>
        <a:p>
          <a:endParaRPr lang="en-US"/>
        </a:p>
      </dgm:t>
    </dgm:pt>
    <dgm:pt modelId="{DB5E4C9A-4428-4281-9290-F0A4922B1A1C}">
      <dgm:prSet phldrT="[Text]"/>
      <dgm:spPr/>
      <dgm:t>
        <a:bodyPr/>
        <a:lstStyle/>
        <a:p>
          <a:r>
            <a:rPr lang="en-US" dirty="0" smtClean="0"/>
            <a:t>Initiating events</a:t>
          </a:r>
          <a:endParaRPr lang="en-US" dirty="0"/>
        </a:p>
      </dgm:t>
    </dgm:pt>
    <dgm:pt modelId="{CA9E618B-0BC9-4921-815C-3E8CBB45C9ED}" type="parTrans" cxnId="{284A7AFB-A9FA-42BF-90CF-A9DE31086BBF}">
      <dgm:prSet/>
      <dgm:spPr/>
      <dgm:t>
        <a:bodyPr/>
        <a:lstStyle/>
        <a:p>
          <a:endParaRPr lang="en-US"/>
        </a:p>
      </dgm:t>
    </dgm:pt>
    <dgm:pt modelId="{95362136-C727-46DA-92C8-42531305A819}" type="sibTrans" cxnId="{284A7AFB-A9FA-42BF-90CF-A9DE31086BBF}">
      <dgm:prSet/>
      <dgm:spPr/>
      <dgm:t>
        <a:bodyPr/>
        <a:lstStyle/>
        <a:p>
          <a:endParaRPr lang="en-US"/>
        </a:p>
      </dgm:t>
    </dgm:pt>
    <dgm:pt modelId="{193F39A9-1FCD-489F-9758-85EA8CA7E58A}">
      <dgm:prSet phldrT="[Text]"/>
      <dgm:spPr/>
      <dgm:t>
        <a:bodyPr/>
        <a:lstStyle/>
        <a:p>
          <a:r>
            <a:rPr lang="en-US" dirty="0" smtClean="0"/>
            <a:t>Budget</a:t>
          </a:r>
          <a:endParaRPr lang="en-US" dirty="0"/>
        </a:p>
      </dgm:t>
    </dgm:pt>
    <dgm:pt modelId="{18171983-8660-49C5-ACAE-192EF2FFDBED}" type="parTrans" cxnId="{B4023733-6453-4905-ACBE-1B472962AA21}">
      <dgm:prSet/>
      <dgm:spPr/>
      <dgm:t>
        <a:bodyPr/>
        <a:lstStyle/>
        <a:p>
          <a:endParaRPr lang="en-US"/>
        </a:p>
      </dgm:t>
    </dgm:pt>
    <dgm:pt modelId="{6FEAED21-9106-4FA0-B171-C2FBF4B3BAB2}" type="sibTrans" cxnId="{B4023733-6453-4905-ACBE-1B472962AA21}">
      <dgm:prSet/>
      <dgm:spPr/>
      <dgm:t>
        <a:bodyPr/>
        <a:lstStyle/>
        <a:p>
          <a:endParaRPr lang="en-US"/>
        </a:p>
      </dgm:t>
    </dgm:pt>
    <dgm:pt modelId="{A590A47D-8A58-4E64-B551-D4B1FEC8A689}">
      <dgm:prSet phldrT="[Text]"/>
      <dgm:spPr/>
      <dgm:t>
        <a:bodyPr/>
        <a:lstStyle/>
        <a:p>
          <a:r>
            <a:rPr lang="en-US" dirty="0" smtClean="0"/>
            <a:t>Measures</a:t>
          </a:r>
          <a:endParaRPr lang="en-US" dirty="0"/>
        </a:p>
      </dgm:t>
    </dgm:pt>
    <dgm:pt modelId="{E964FB8A-1EC7-4C88-8AF6-EDAD7B445B71}" type="parTrans" cxnId="{28DD25E5-6770-44D9-8D7B-2B2F802FA575}">
      <dgm:prSet/>
      <dgm:spPr/>
      <dgm:t>
        <a:bodyPr/>
        <a:lstStyle/>
        <a:p>
          <a:endParaRPr lang="en-US"/>
        </a:p>
      </dgm:t>
    </dgm:pt>
    <dgm:pt modelId="{E8D47311-335B-47C6-A6B2-4088B6F2BBDB}" type="sibTrans" cxnId="{28DD25E5-6770-44D9-8D7B-2B2F802FA575}">
      <dgm:prSet/>
      <dgm:spPr/>
      <dgm:t>
        <a:bodyPr/>
        <a:lstStyle/>
        <a:p>
          <a:endParaRPr lang="en-US"/>
        </a:p>
      </dgm:t>
    </dgm:pt>
    <dgm:pt modelId="{926E833D-3204-4CBB-A51B-F9E6092FCF1F}">
      <dgm:prSet phldrT="[Text]"/>
      <dgm:spPr/>
      <dgm:t>
        <a:bodyPr/>
        <a:lstStyle/>
        <a:p>
          <a:r>
            <a:rPr lang="en-US" dirty="0" smtClean="0"/>
            <a:t>Compliance</a:t>
          </a:r>
          <a:endParaRPr lang="en-US" dirty="0"/>
        </a:p>
      </dgm:t>
    </dgm:pt>
    <dgm:pt modelId="{53456CA2-5C82-4BA7-AC6A-45614570483A}" type="parTrans" cxnId="{1EC99A62-7B54-49B6-8EAC-F14C5D5C4B8A}">
      <dgm:prSet/>
      <dgm:spPr/>
      <dgm:t>
        <a:bodyPr/>
        <a:lstStyle/>
        <a:p>
          <a:endParaRPr lang="en-US"/>
        </a:p>
      </dgm:t>
    </dgm:pt>
    <dgm:pt modelId="{BFA31533-A6C2-4347-BEB3-C5FE3F96DE2D}" type="sibTrans" cxnId="{1EC99A62-7B54-49B6-8EAC-F14C5D5C4B8A}">
      <dgm:prSet/>
      <dgm:spPr/>
      <dgm:t>
        <a:bodyPr/>
        <a:lstStyle/>
        <a:p>
          <a:endParaRPr lang="en-US"/>
        </a:p>
      </dgm:t>
    </dgm:pt>
    <dgm:pt modelId="{4F9C74A3-CC96-4299-80FB-75FACFA4E49C}">
      <dgm:prSet phldrT="[Text]"/>
      <dgm:spPr/>
      <dgm:t>
        <a:bodyPr/>
        <a:lstStyle/>
        <a:p>
          <a:r>
            <a:rPr lang="en-US" dirty="0" smtClean="0"/>
            <a:t>Industry Knowledge</a:t>
          </a:r>
          <a:endParaRPr lang="en-US" dirty="0"/>
        </a:p>
      </dgm:t>
    </dgm:pt>
    <dgm:pt modelId="{2542998F-E75A-4054-89FA-2FC7ACFBBBE3}" type="parTrans" cxnId="{FF03D08A-027B-4252-B671-8CF4C35C9048}">
      <dgm:prSet/>
      <dgm:spPr/>
      <dgm:t>
        <a:bodyPr/>
        <a:lstStyle/>
        <a:p>
          <a:endParaRPr lang="en-US"/>
        </a:p>
      </dgm:t>
    </dgm:pt>
    <dgm:pt modelId="{8AD425B8-34CA-4722-8870-33A63B3134D7}" type="sibTrans" cxnId="{FF03D08A-027B-4252-B671-8CF4C35C9048}">
      <dgm:prSet/>
      <dgm:spPr/>
      <dgm:t>
        <a:bodyPr/>
        <a:lstStyle/>
        <a:p>
          <a:endParaRPr lang="en-US"/>
        </a:p>
      </dgm:t>
    </dgm:pt>
    <dgm:pt modelId="{A308F852-B186-48A0-AEB5-EE32811EE998}">
      <dgm:prSet phldrT="[Text]"/>
      <dgm:spPr/>
      <dgm:t>
        <a:bodyPr/>
        <a:lstStyle/>
        <a:p>
          <a:r>
            <a:rPr lang="en-US" dirty="0" smtClean="0"/>
            <a:t>Work instructions</a:t>
          </a:r>
          <a:endParaRPr lang="en-US" dirty="0"/>
        </a:p>
      </dgm:t>
    </dgm:pt>
    <dgm:pt modelId="{9732A37B-3E21-41FE-BFC1-B714520AA268}" type="parTrans" cxnId="{4EB2CEE3-63B1-4EB1-AC5B-D90B1525C683}">
      <dgm:prSet/>
      <dgm:spPr/>
      <dgm:t>
        <a:bodyPr/>
        <a:lstStyle/>
        <a:p>
          <a:endParaRPr lang="en-US"/>
        </a:p>
      </dgm:t>
    </dgm:pt>
    <dgm:pt modelId="{F1EC0FFC-8BAF-47B1-98BC-43F8261D6419}" type="sibTrans" cxnId="{4EB2CEE3-63B1-4EB1-AC5B-D90B1525C683}">
      <dgm:prSet/>
      <dgm:spPr/>
      <dgm:t>
        <a:bodyPr/>
        <a:lstStyle/>
        <a:p>
          <a:endParaRPr lang="en-US"/>
        </a:p>
      </dgm:t>
    </dgm:pt>
    <dgm:pt modelId="{E6646045-2F75-4F7B-B646-E36ABEDBD4A3}">
      <dgm:prSet phldrT="[Text]"/>
      <dgm:spPr/>
      <dgm:t>
        <a:bodyPr/>
        <a:lstStyle/>
        <a:p>
          <a:r>
            <a:rPr lang="en-US" dirty="0" smtClean="0"/>
            <a:t>Forms</a:t>
          </a:r>
          <a:endParaRPr lang="en-US" dirty="0"/>
        </a:p>
      </dgm:t>
    </dgm:pt>
    <dgm:pt modelId="{1247B1C7-8FD2-4222-AF95-6EBE85D7E796}" type="parTrans" cxnId="{BA7506AF-94CA-43BE-987F-B5DF3E7B3F14}">
      <dgm:prSet/>
      <dgm:spPr/>
      <dgm:t>
        <a:bodyPr/>
        <a:lstStyle/>
        <a:p>
          <a:endParaRPr lang="en-US"/>
        </a:p>
      </dgm:t>
    </dgm:pt>
    <dgm:pt modelId="{930254EF-11B0-4BF1-AB5A-3A0993F66BC0}" type="sibTrans" cxnId="{BA7506AF-94CA-43BE-987F-B5DF3E7B3F14}">
      <dgm:prSet/>
      <dgm:spPr/>
      <dgm:t>
        <a:bodyPr/>
        <a:lstStyle/>
        <a:p>
          <a:endParaRPr lang="en-US"/>
        </a:p>
      </dgm:t>
    </dgm:pt>
    <dgm:pt modelId="{65AC0FD6-AD43-4EA7-A3B2-A9BE9E4060A1}" type="pres">
      <dgm:prSet presAssocID="{E565D3CD-020F-4E45-BE96-3C58CE2019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7EC72D-3D06-4C44-B59D-E25F13E81DD1}" type="pres">
      <dgm:prSet presAssocID="{D1A022C8-BB99-4580-B738-7B85DD506FB7}" presName="composite" presStyleCnt="0"/>
      <dgm:spPr/>
    </dgm:pt>
    <dgm:pt modelId="{770BC0CF-7A2C-4E52-A7B2-A7BCF3CEADC5}" type="pres">
      <dgm:prSet presAssocID="{D1A022C8-BB99-4580-B738-7B85DD506FB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968E4-DC4B-4601-BF8F-221D1951709A}" type="pres">
      <dgm:prSet presAssocID="{D1A022C8-BB99-4580-B738-7B85DD506FB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C318EF-A263-43D8-ADBA-DC00257F5877}" type="pres">
      <dgm:prSet presAssocID="{581B5B7A-8BA8-4490-855F-977E1A136F8B}" presName="space" presStyleCnt="0"/>
      <dgm:spPr/>
    </dgm:pt>
    <dgm:pt modelId="{1B267E3E-19F1-4ADC-A186-96C127DC0EB4}" type="pres">
      <dgm:prSet presAssocID="{242E9ADE-AC93-4125-9C31-EB88052B7493}" presName="composite" presStyleCnt="0"/>
      <dgm:spPr/>
    </dgm:pt>
    <dgm:pt modelId="{4AABEB64-7970-41AE-BDFD-D633CB6171D0}" type="pres">
      <dgm:prSet presAssocID="{242E9ADE-AC93-4125-9C31-EB88052B749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A9C2D-DCD7-4228-AC77-EA66875F95C7}" type="pres">
      <dgm:prSet presAssocID="{242E9ADE-AC93-4125-9C31-EB88052B749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615168-43FB-4E52-9DE1-283EEDE851F8}" type="pres">
      <dgm:prSet presAssocID="{7C20021C-FC69-4F2B-815F-631CEACDB67F}" presName="space" presStyleCnt="0"/>
      <dgm:spPr/>
    </dgm:pt>
    <dgm:pt modelId="{B7F9FD13-FA98-4D83-BF30-E5FC7D007BFC}" type="pres">
      <dgm:prSet presAssocID="{FC5C75DF-B33E-4D27-B17C-8BC3F8890CA7}" presName="composite" presStyleCnt="0"/>
      <dgm:spPr/>
    </dgm:pt>
    <dgm:pt modelId="{2E1A96C4-6389-472C-A73A-A93E3499A704}" type="pres">
      <dgm:prSet presAssocID="{FC5C75DF-B33E-4D27-B17C-8BC3F8890CA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494F9D-799B-453B-928D-B6F8879256C0}" type="pres">
      <dgm:prSet presAssocID="{FC5C75DF-B33E-4D27-B17C-8BC3F8890CA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3772B6-323F-4A6D-9ED9-BC8DED2A6D80}" type="presOf" srcId="{D1A022C8-BB99-4580-B738-7B85DD506FB7}" destId="{770BC0CF-7A2C-4E52-A7B2-A7BCF3CEADC5}" srcOrd="0" destOrd="0" presId="urn:microsoft.com/office/officeart/2005/8/layout/hList1"/>
    <dgm:cxn modelId="{BA7506AF-94CA-43BE-987F-B5DF3E7B3F14}" srcId="{242E9ADE-AC93-4125-9C31-EB88052B7493}" destId="{E6646045-2F75-4F7B-B646-E36ABEDBD4A3}" srcOrd="3" destOrd="0" parTransId="{1247B1C7-8FD2-4222-AF95-6EBE85D7E796}" sibTransId="{930254EF-11B0-4BF1-AB5A-3A0993F66BC0}"/>
    <dgm:cxn modelId="{A80B148B-508A-46CC-9FE4-F731904E789C}" type="presOf" srcId="{C029F6C4-1916-4005-88FA-9E1CD8E8BDF4}" destId="{221968E4-DC4B-4601-BF8F-221D1951709A}" srcOrd="0" destOrd="0" presId="urn:microsoft.com/office/officeart/2005/8/layout/hList1"/>
    <dgm:cxn modelId="{5A4A6F8A-7ACF-4A77-9CB9-891E4CBE0307}" type="presOf" srcId="{A590A47D-8A58-4E64-B551-D4B1FEC8A689}" destId="{4BDA9C2D-DCD7-4228-AC77-EA66875F95C7}" srcOrd="0" destOrd="1" presId="urn:microsoft.com/office/officeart/2005/8/layout/hList1"/>
    <dgm:cxn modelId="{B6850B5F-C713-4385-8096-92EC4C3BA121}" srcId="{FC5C75DF-B33E-4D27-B17C-8BC3F8890CA7}" destId="{7029ECD0-EB41-44A5-A765-EB86595A9C8E}" srcOrd="1" destOrd="0" parTransId="{5D75AA9E-72B0-4AEC-8539-35A451EAB9E2}" sibTransId="{F5F9366B-67E9-4AF7-A3E5-DF83ED3DB3C1}"/>
    <dgm:cxn modelId="{1DDF53CB-CC4E-45F3-AE38-0596DEE33DD5}" type="presOf" srcId="{6515F451-BEBE-4013-A753-5412582F8E49}" destId="{89494F9D-799B-453B-928D-B6F8879256C0}" srcOrd="0" destOrd="0" presId="urn:microsoft.com/office/officeart/2005/8/layout/hList1"/>
    <dgm:cxn modelId="{1EC99A62-7B54-49B6-8EAC-F14C5D5C4B8A}" srcId="{242E9ADE-AC93-4125-9C31-EB88052B7493}" destId="{926E833D-3204-4CBB-A51B-F9E6092FCF1F}" srcOrd="2" destOrd="0" parTransId="{53456CA2-5C82-4BA7-AC6A-45614570483A}" sibTransId="{BFA31533-A6C2-4347-BEB3-C5FE3F96DE2D}"/>
    <dgm:cxn modelId="{4C2A0EB2-9DB3-4F3F-BF4B-E8A961F15A93}" type="presOf" srcId="{926E833D-3204-4CBB-A51B-F9E6092FCF1F}" destId="{4BDA9C2D-DCD7-4228-AC77-EA66875F95C7}" srcOrd="0" destOrd="2" presId="urn:microsoft.com/office/officeart/2005/8/layout/hList1"/>
    <dgm:cxn modelId="{2A38B1B1-A25B-4383-9806-BFC4052A2A2D}" type="presOf" srcId="{E565D3CD-020F-4E45-BE96-3C58CE2019FF}" destId="{65AC0FD6-AD43-4EA7-A3B2-A9BE9E4060A1}" srcOrd="0" destOrd="0" presId="urn:microsoft.com/office/officeart/2005/8/layout/hList1"/>
    <dgm:cxn modelId="{B4023733-6453-4905-ACBE-1B472962AA21}" srcId="{D1A022C8-BB99-4580-B738-7B85DD506FB7}" destId="{193F39A9-1FCD-489F-9758-85EA8CA7E58A}" srcOrd="2" destOrd="0" parTransId="{18171983-8660-49C5-ACAE-192EF2FFDBED}" sibTransId="{6FEAED21-9106-4FA0-B171-C2FBF4B3BAB2}"/>
    <dgm:cxn modelId="{AD64D281-F008-470C-879A-B42F39E845BE}" srcId="{E565D3CD-020F-4E45-BE96-3C58CE2019FF}" destId="{242E9ADE-AC93-4125-9C31-EB88052B7493}" srcOrd="1" destOrd="0" parTransId="{FB38FDB2-D785-4806-9B0A-10CFF2DA5A51}" sibTransId="{7C20021C-FC69-4F2B-815F-631CEACDB67F}"/>
    <dgm:cxn modelId="{68C17910-ED48-4CC1-933A-ADDF7DBE7AEF}" type="presOf" srcId="{FC5C75DF-B33E-4D27-B17C-8BC3F8890CA7}" destId="{2E1A96C4-6389-472C-A73A-A93E3499A704}" srcOrd="0" destOrd="0" presId="urn:microsoft.com/office/officeart/2005/8/layout/hList1"/>
    <dgm:cxn modelId="{0FA54F40-4AD7-4D32-B7A5-2ECB9102A9F3}" srcId="{FC5C75DF-B33E-4D27-B17C-8BC3F8890CA7}" destId="{6515F451-BEBE-4013-A753-5412582F8E49}" srcOrd="0" destOrd="0" parTransId="{A21587B1-D448-444D-AF21-41B64277706A}" sibTransId="{75823382-D375-4A84-9C4E-3E05DED60AB5}"/>
    <dgm:cxn modelId="{FF03D08A-027B-4252-B671-8CF4C35C9048}" srcId="{FC5C75DF-B33E-4D27-B17C-8BC3F8890CA7}" destId="{4F9C74A3-CC96-4299-80FB-75FACFA4E49C}" srcOrd="2" destOrd="0" parTransId="{2542998F-E75A-4054-89FA-2FC7ACFBBBE3}" sibTransId="{8AD425B8-34CA-4722-8870-33A63B3134D7}"/>
    <dgm:cxn modelId="{74E4358C-48DB-44A8-9858-0815EF3AA237}" type="presOf" srcId="{DB5E4C9A-4428-4281-9290-F0A4922B1A1C}" destId="{221968E4-DC4B-4601-BF8F-221D1951709A}" srcOrd="0" destOrd="1" presId="urn:microsoft.com/office/officeart/2005/8/layout/hList1"/>
    <dgm:cxn modelId="{7666DC07-6895-4344-92DE-3F737C28DE83}" type="presOf" srcId="{E6646045-2F75-4F7B-B646-E36ABEDBD4A3}" destId="{4BDA9C2D-DCD7-4228-AC77-EA66875F95C7}" srcOrd="0" destOrd="3" presId="urn:microsoft.com/office/officeart/2005/8/layout/hList1"/>
    <dgm:cxn modelId="{3F57C1DB-E8C8-4299-A93D-10CC1BFEC65B}" srcId="{242E9ADE-AC93-4125-9C31-EB88052B7493}" destId="{32E0E8D7-A75A-4944-A40E-DD723C0BE458}" srcOrd="0" destOrd="0" parTransId="{D929C8E6-16DF-46E9-B1DE-3BDA1C8DF335}" sibTransId="{2A5EC4A3-3713-4358-9DAB-DA7AD9A9FE61}"/>
    <dgm:cxn modelId="{43DF3520-E8DD-4080-B59B-F4976536D042}" type="presOf" srcId="{4F9C74A3-CC96-4299-80FB-75FACFA4E49C}" destId="{89494F9D-799B-453B-928D-B6F8879256C0}" srcOrd="0" destOrd="2" presId="urn:microsoft.com/office/officeart/2005/8/layout/hList1"/>
    <dgm:cxn modelId="{0EDB1726-2AA8-4608-B799-656DB5CF31BF}" type="presOf" srcId="{193F39A9-1FCD-489F-9758-85EA8CA7E58A}" destId="{221968E4-DC4B-4601-BF8F-221D1951709A}" srcOrd="0" destOrd="2" presId="urn:microsoft.com/office/officeart/2005/8/layout/hList1"/>
    <dgm:cxn modelId="{284A7AFB-A9FA-42BF-90CF-A9DE31086BBF}" srcId="{D1A022C8-BB99-4580-B738-7B85DD506FB7}" destId="{DB5E4C9A-4428-4281-9290-F0A4922B1A1C}" srcOrd="1" destOrd="0" parTransId="{CA9E618B-0BC9-4921-815C-3E8CBB45C9ED}" sibTransId="{95362136-C727-46DA-92C8-42531305A819}"/>
    <dgm:cxn modelId="{3D1D4BCD-3064-44BE-8274-AA023A2569BA}" srcId="{E565D3CD-020F-4E45-BE96-3C58CE2019FF}" destId="{D1A022C8-BB99-4580-B738-7B85DD506FB7}" srcOrd="0" destOrd="0" parTransId="{D31B7587-5B95-4C1F-9EF6-24D276C24FCA}" sibTransId="{581B5B7A-8BA8-4490-855F-977E1A136F8B}"/>
    <dgm:cxn modelId="{F76CCCD9-3A3D-4EF7-85D1-EC769F8FFAFC}" srcId="{E565D3CD-020F-4E45-BE96-3C58CE2019FF}" destId="{FC5C75DF-B33E-4D27-B17C-8BC3F8890CA7}" srcOrd="2" destOrd="0" parTransId="{077410C7-0463-4A48-81FB-70DB40453C7D}" sibTransId="{E5DA3F00-EDDE-42DA-A2AB-5BFD695F816C}"/>
    <dgm:cxn modelId="{E5E629CE-2737-4889-84AF-0FCC39AD50E4}" type="presOf" srcId="{242E9ADE-AC93-4125-9C31-EB88052B7493}" destId="{4AABEB64-7970-41AE-BDFD-D633CB6171D0}" srcOrd="0" destOrd="0" presId="urn:microsoft.com/office/officeart/2005/8/layout/hList1"/>
    <dgm:cxn modelId="{A1EC28C3-7744-465F-9437-59C625F13FC1}" type="presOf" srcId="{A308F852-B186-48A0-AEB5-EE32811EE998}" destId="{89494F9D-799B-453B-928D-B6F8879256C0}" srcOrd="0" destOrd="3" presId="urn:microsoft.com/office/officeart/2005/8/layout/hList1"/>
    <dgm:cxn modelId="{D7D07EE0-7064-4088-8E6C-ACCB1A12DDC6}" type="presOf" srcId="{32E0E8D7-A75A-4944-A40E-DD723C0BE458}" destId="{4BDA9C2D-DCD7-4228-AC77-EA66875F95C7}" srcOrd="0" destOrd="0" presId="urn:microsoft.com/office/officeart/2005/8/layout/hList1"/>
    <dgm:cxn modelId="{28DD25E5-6770-44D9-8D7B-2B2F802FA575}" srcId="{242E9ADE-AC93-4125-9C31-EB88052B7493}" destId="{A590A47D-8A58-4E64-B551-D4B1FEC8A689}" srcOrd="1" destOrd="0" parTransId="{E964FB8A-1EC7-4C88-8AF6-EDAD7B445B71}" sibTransId="{E8D47311-335B-47C6-A6B2-4088B6F2BBDB}"/>
    <dgm:cxn modelId="{4EB2CEE3-63B1-4EB1-AC5B-D90B1525C683}" srcId="{FC5C75DF-B33E-4D27-B17C-8BC3F8890CA7}" destId="{A308F852-B186-48A0-AEB5-EE32811EE998}" srcOrd="3" destOrd="0" parTransId="{9732A37B-3E21-41FE-BFC1-B714520AA268}" sibTransId="{F1EC0FFC-8BAF-47B1-98BC-43F8261D6419}"/>
    <dgm:cxn modelId="{A83F565C-7F51-49E0-B8E4-7FD6855F2AF5}" type="presOf" srcId="{7029ECD0-EB41-44A5-A765-EB86595A9C8E}" destId="{89494F9D-799B-453B-928D-B6F8879256C0}" srcOrd="0" destOrd="1" presId="urn:microsoft.com/office/officeart/2005/8/layout/hList1"/>
    <dgm:cxn modelId="{E9C462BF-7168-48E5-B37E-42136FA0C9EA}" srcId="{D1A022C8-BB99-4580-B738-7B85DD506FB7}" destId="{C029F6C4-1916-4005-88FA-9E1CD8E8BDF4}" srcOrd="0" destOrd="0" parTransId="{8997A235-64A2-4E29-A7CA-666100525D45}" sibTransId="{0B1F55ED-7C47-4037-B7E8-E37561BB3FB1}"/>
    <dgm:cxn modelId="{20D0FD94-9693-4D9B-8EFD-F346A679E59A}" type="presParOf" srcId="{65AC0FD6-AD43-4EA7-A3B2-A9BE9E4060A1}" destId="{E87EC72D-3D06-4C44-B59D-E25F13E81DD1}" srcOrd="0" destOrd="0" presId="urn:microsoft.com/office/officeart/2005/8/layout/hList1"/>
    <dgm:cxn modelId="{2E43B37D-613C-4FCD-878E-CDF791CD75D7}" type="presParOf" srcId="{E87EC72D-3D06-4C44-B59D-E25F13E81DD1}" destId="{770BC0CF-7A2C-4E52-A7B2-A7BCF3CEADC5}" srcOrd="0" destOrd="0" presId="urn:microsoft.com/office/officeart/2005/8/layout/hList1"/>
    <dgm:cxn modelId="{67469004-352D-4B50-9A8C-5E8E69991989}" type="presParOf" srcId="{E87EC72D-3D06-4C44-B59D-E25F13E81DD1}" destId="{221968E4-DC4B-4601-BF8F-221D1951709A}" srcOrd="1" destOrd="0" presId="urn:microsoft.com/office/officeart/2005/8/layout/hList1"/>
    <dgm:cxn modelId="{82D650B7-5A38-461F-801A-77AE0ACF0913}" type="presParOf" srcId="{65AC0FD6-AD43-4EA7-A3B2-A9BE9E4060A1}" destId="{A7C318EF-A263-43D8-ADBA-DC00257F5877}" srcOrd="1" destOrd="0" presId="urn:microsoft.com/office/officeart/2005/8/layout/hList1"/>
    <dgm:cxn modelId="{1777EBCD-A0E6-43B2-857C-17E53E4A0480}" type="presParOf" srcId="{65AC0FD6-AD43-4EA7-A3B2-A9BE9E4060A1}" destId="{1B267E3E-19F1-4ADC-A186-96C127DC0EB4}" srcOrd="2" destOrd="0" presId="urn:microsoft.com/office/officeart/2005/8/layout/hList1"/>
    <dgm:cxn modelId="{8924A82E-657C-42B4-AF2E-AAD276BDBA26}" type="presParOf" srcId="{1B267E3E-19F1-4ADC-A186-96C127DC0EB4}" destId="{4AABEB64-7970-41AE-BDFD-D633CB6171D0}" srcOrd="0" destOrd="0" presId="urn:microsoft.com/office/officeart/2005/8/layout/hList1"/>
    <dgm:cxn modelId="{37760B78-BF68-4B5A-BB10-6966474DC17B}" type="presParOf" srcId="{1B267E3E-19F1-4ADC-A186-96C127DC0EB4}" destId="{4BDA9C2D-DCD7-4228-AC77-EA66875F95C7}" srcOrd="1" destOrd="0" presId="urn:microsoft.com/office/officeart/2005/8/layout/hList1"/>
    <dgm:cxn modelId="{1BEA358D-8534-474B-B604-8FAE3CF5C4CA}" type="presParOf" srcId="{65AC0FD6-AD43-4EA7-A3B2-A9BE9E4060A1}" destId="{16615168-43FB-4E52-9DE1-283EEDE851F8}" srcOrd="3" destOrd="0" presId="urn:microsoft.com/office/officeart/2005/8/layout/hList1"/>
    <dgm:cxn modelId="{70BF3A71-BB3C-42E0-A2D0-F712E490635C}" type="presParOf" srcId="{65AC0FD6-AD43-4EA7-A3B2-A9BE9E4060A1}" destId="{B7F9FD13-FA98-4D83-BF30-E5FC7D007BFC}" srcOrd="4" destOrd="0" presId="urn:microsoft.com/office/officeart/2005/8/layout/hList1"/>
    <dgm:cxn modelId="{6AFD5E8E-E2B6-4DF9-A8E0-9619B174C42A}" type="presParOf" srcId="{B7F9FD13-FA98-4D83-BF30-E5FC7D007BFC}" destId="{2E1A96C4-6389-472C-A73A-A93E3499A704}" srcOrd="0" destOrd="0" presId="urn:microsoft.com/office/officeart/2005/8/layout/hList1"/>
    <dgm:cxn modelId="{F8A68472-6473-4911-BC18-B304FD486443}" type="presParOf" srcId="{B7F9FD13-FA98-4D83-BF30-E5FC7D007BFC}" destId="{89494F9D-799B-453B-928D-B6F8879256C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65D3CD-020F-4E45-BE96-3C58CE2019F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A022C8-BB99-4580-B738-7B85DD506FB7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Human capital (Roles)</a:t>
          </a:r>
          <a:endParaRPr lang="en-US" dirty="0"/>
        </a:p>
      </dgm:t>
    </dgm:pt>
    <dgm:pt modelId="{D31B7587-5B95-4C1F-9EF6-24D276C24FCA}" type="parTrans" cxnId="{3D1D4BCD-3064-44BE-8274-AA023A2569BA}">
      <dgm:prSet/>
      <dgm:spPr/>
      <dgm:t>
        <a:bodyPr/>
        <a:lstStyle/>
        <a:p>
          <a:endParaRPr lang="en-US"/>
        </a:p>
      </dgm:t>
    </dgm:pt>
    <dgm:pt modelId="{581B5B7A-8BA8-4490-855F-977E1A136F8B}" type="sibTrans" cxnId="{3D1D4BCD-3064-44BE-8274-AA023A2569BA}">
      <dgm:prSet/>
      <dgm:spPr/>
      <dgm:t>
        <a:bodyPr/>
        <a:lstStyle/>
        <a:p>
          <a:endParaRPr lang="en-US"/>
        </a:p>
      </dgm:t>
    </dgm:pt>
    <dgm:pt modelId="{C029F6C4-1916-4005-88FA-9E1CD8E8BDF4}">
      <dgm:prSet phldrT="[Text]"/>
      <dgm:spPr/>
      <dgm:t>
        <a:bodyPr/>
        <a:lstStyle/>
        <a:p>
          <a:r>
            <a:rPr lang="en-US" dirty="0" smtClean="0"/>
            <a:t>Employees</a:t>
          </a:r>
          <a:endParaRPr lang="en-US" dirty="0"/>
        </a:p>
      </dgm:t>
    </dgm:pt>
    <dgm:pt modelId="{8997A235-64A2-4E29-A7CA-666100525D45}" type="parTrans" cxnId="{E9C462BF-7168-48E5-B37E-42136FA0C9EA}">
      <dgm:prSet/>
      <dgm:spPr/>
      <dgm:t>
        <a:bodyPr/>
        <a:lstStyle/>
        <a:p>
          <a:endParaRPr lang="en-US"/>
        </a:p>
      </dgm:t>
    </dgm:pt>
    <dgm:pt modelId="{0B1F55ED-7C47-4037-B7E8-E37561BB3FB1}" type="sibTrans" cxnId="{E9C462BF-7168-48E5-B37E-42136FA0C9EA}">
      <dgm:prSet/>
      <dgm:spPr/>
      <dgm:t>
        <a:bodyPr/>
        <a:lstStyle/>
        <a:p>
          <a:endParaRPr lang="en-US"/>
        </a:p>
      </dgm:t>
    </dgm:pt>
    <dgm:pt modelId="{242E9ADE-AC93-4125-9C31-EB88052B7493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Enabling Technology</a:t>
          </a:r>
          <a:endParaRPr lang="en-US" dirty="0"/>
        </a:p>
      </dgm:t>
    </dgm:pt>
    <dgm:pt modelId="{FB38FDB2-D785-4806-9B0A-10CFF2DA5A51}" type="parTrans" cxnId="{AD64D281-F008-470C-879A-B42F39E845BE}">
      <dgm:prSet/>
      <dgm:spPr/>
      <dgm:t>
        <a:bodyPr/>
        <a:lstStyle/>
        <a:p>
          <a:endParaRPr lang="en-US"/>
        </a:p>
      </dgm:t>
    </dgm:pt>
    <dgm:pt modelId="{7C20021C-FC69-4F2B-815F-631CEACDB67F}" type="sibTrans" cxnId="{AD64D281-F008-470C-879A-B42F39E845BE}">
      <dgm:prSet/>
      <dgm:spPr/>
      <dgm:t>
        <a:bodyPr/>
        <a:lstStyle/>
        <a:p>
          <a:endParaRPr lang="en-US"/>
        </a:p>
      </dgm:t>
    </dgm:pt>
    <dgm:pt modelId="{32E0E8D7-A75A-4944-A40E-DD723C0BE458}">
      <dgm:prSet phldrT="[Text]"/>
      <dgm:spPr/>
      <dgm:t>
        <a:bodyPr/>
        <a:lstStyle/>
        <a:p>
          <a:r>
            <a:rPr lang="en-US" dirty="0" smtClean="0"/>
            <a:t>Systems</a:t>
          </a:r>
          <a:endParaRPr lang="en-US" dirty="0"/>
        </a:p>
      </dgm:t>
    </dgm:pt>
    <dgm:pt modelId="{D929C8E6-16DF-46E9-B1DE-3BDA1C8DF335}" type="parTrans" cxnId="{3F57C1DB-E8C8-4299-A93D-10CC1BFEC65B}">
      <dgm:prSet/>
      <dgm:spPr/>
      <dgm:t>
        <a:bodyPr/>
        <a:lstStyle/>
        <a:p>
          <a:endParaRPr lang="en-US"/>
        </a:p>
      </dgm:t>
    </dgm:pt>
    <dgm:pt modelId="{2A5EC4A3-3713-4358-9DAB-DA7AD9A9FE61}" type="sibTrans" cxnId="{3F57C1DB-E8C8-4299-A93D-10CC1BFEC65B}">
      <dgm:prSet/>
      <dgm:spPr/>
      <dgm:t>
        <a:bodyPr/>
        <a:lstStyle/>
        <a:p>
          <a:endParaRPr lang="en-US"/>
        </a:p>
      </dgm:t>
    </dgm:pt>
    <dgm:pt modelId="{FC5C75DF-B33E-4D27-B17C-8BC3F8890CA7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Supporting Infrastructure</a:t>
          </a:r>
          <a:endParaRPr lang="en-US" dirty="0"/>
        </a:p>
      </dgm:t>
    </dgm:pt>
    <dgm:pt modelId="{077410C7-0463-4A48-81FB-70DB40453C7D}" type="parTrans" cxnId="{F76CCCD9-3A3D-4EF7-85D1-EC769F8FFAFC}">
      <dgm:prSet/>
      <dgm:spPr/>
      <dgm:t>
        <a:bodyPr/>
        <a:lstStyle/>
        <a:p>
          <a:endParaRPr lang="en-US"/>
        </a:p>
      </dgm:t>
    </dgm:pt>
    <dgm:pt modelId="{E5DA3F00-EDDE-42DA-A2AB-5BFD695F816C}" type="sibTrans" cxnId="{F76CCCD9-3A3D-4EF7-85D1-EC769F8FFAFC}">
      <dgm:prSet/>
      <dgm:spPr/>
      <dgm:t>
        <a:bodyPr/>
        <a:lstStyle/>
        <a:p>
          <a:endParaRPr lang="en-US"/>
        </a:p>
      </dgm:t>
    </dgm:pt>
    <dgm:pt modelId="{6515F451-BEBE-4013-A753-5412582F8E49}">
      <dgm:prSet phldrT="[Text]"/>
      <dgm:spPr/>
      <dgm:t>
        <a:bodyPr/>
        <a:lstStyle/>
        <a:p>
          <a:r>
            <a:rPr lang="en-US" dirty="0" smtClean="0"/>
            <a:t>Facilities</a:t>
          </a:r>
          <a:endParaRPr lang="en-US" dirty="0"/>
        </a:p>
      </dgm:t>
    </dgm:pt>
    <dgm:pt modelId="{A21587B1-D448-444D-AF21-41B64277706A}" type="parTrans" cxnId="{0FA54F40-4AD7-4D32-B7A5-2ECB9102A9F3}">
      <dgm:prSet/>
      <dgm:spPr/>
      <dgm:t>
        <a:bodyPr/>
        <a:lstStyle/>
        <a:p>
          <a:endParaRPr lang="en-US"/>
        </a:p>
      </dgm:t>
    </dgm:pt>
    <dgm:pt modelId="{75823382-D375-4A84-9C4E-3E05DED60AB5}" type="sibTrans" cxnId="{0FA54F40-4AD7-4D32-B7A5-2ECB9102A9F3}">
      <dgm:prSet/>
      <dgm:spPr/>
      <dgm:t>
        <a:bodyPr/>
        <a:lstStyle/>
        <a:p>
          <a:endParaRPr lang="en-US"/>
        </a:p>
      </dgm:t>
    </dgm:pt>
    <dgm:pt modelId="{7029ECD0-EB41-44A5-A765-EB86595A9C8E}">
      <dgm:prSet phldrT="[Text]"/>
      <dgm:spPr/>
      <dgm:t>
        <a:bodyPr/>
        <a:lstStyle/>
        <a:p>
          <a:r>
            <a:rPr lang="en-US" dirty="0" smtClean="0"/>
            <a:t>Technical platforms</a:t>
          </a:r>
          <a:endParaRPr lang="en-US" dirty="0"/>
        </a:p>
      </dgm:t>
    </dgm:pt>
    <dgm:pt modelId="{5D75AA9E-72B0-4AEC-8539-35A451EAB9E2}" type="parTrans" cxnId="{B6850B5F-C713-4385-8096-92EC4C3BA121}">
      <dgm:prSet/>
      <dgm:spPr/>
      <dgm:t>
        <a:bodyPr/>
        <a:lstStyle/>
        <a:p>
          <a:endParaRPr lang="en-US"/>
        </a:p>
      </dgm:t>
    </dgm:pt>
    <dgm:pt modelId="{F5F9366B-67E9-4AF7-A3E5-DF83ED3DB3C1}" type="sibTrans" cxnId="{B6850B5F-C713-4385-8096-92EC4C3BA121}">
      <dgm:prSet/>
      <dgm:spPr/>
      <dgm:t>
        <a:bodyPr/>
        <a:lstStyle/>
        <a:p>
          <a:endParaRPr lang="en-US"/>
        </a:p>
      </dgm:t>
    </dgm:pt>
    <dgm:pt modelId="{DB5E4C9A-4428-4281-9290-F0A4922B1A1C}">
      <dgm:prSet phldrT="[Text]"/>
      <dgm:spPr/>
      <dgm:t>
        <a:bodyPr/>
        <a:lstStyle/>
        <a:p>
          <a:r>
            <a:rPr lang="en-US" dirty="0" smtClean="0"/>
            <a:t>Customers</a:t>
          </a:r>
          <a:endParaRPr lang="en-US" dirty="0"/>
        </a:p>
      </dgm:t>
    </dgm:pt>
    <dgm:pt modelId="{CA9E618B-0BC9-4921-815C-3E8CBB45C9ED}" type="parTrans" cxnId="{284A7AFB-A9FA-42BF-90CF-A9DE31086BBF}">
      <dgm:prSet/>
      <dgm:spPr/>
      <dgm:t>
        <a:bodyPr/>
        <a:lstStyle/>
        <a:p>
          <a:endParaRPr lang="en-US"/>
        </a:p>
      </dgm:t>
    </dgm:pt>
    <dgm:pt modelId="{95362136-C727-46DA-92C8-42531305A819}" type="sibTrans" cxnId="{284A7AFB-A9FA-42BF-90CF-A9DE31086BBF}">
      <dgm:prSet/>
      <dgm:spPr/>
      <dgm:t>
        <a:bodyPr/>
        <a:lstStyle/>
        <a:p>
          <a:endParaRPr lang="en-US"/>
        </a:p>
      </dgm:t>
    </dgm:pt>
    <dgm:pt modelId="{193F39A9-1FCD-489F-9758-85EA8CA7E58A}">
      <dgm:prSet phldrT="[Text]"/>
      <dgm:spPr/>
      <dgm:t>
        <a:bodyPr/>
        <a:lstStyle/>
        <a:p>
          <a:r>
            <a:rPr lang="en-US" dirty="0" smtClean="0"/>
            <a:t>Suppliers</a:t>
          </a:r>
          <a:endParaRPr lang="en-US" dirty="0"/>
        </a:p>
      </dgm:t>
    </dgm:pt>
    <dgm:pt modelId="{18171983-8660-49C5-ACAE-192EF2FFDBED}" type="parTrans" cxnId="{B4023733-6453-4905-ACBE-1B472962AA21}">
      <dgm:prSet/>
      <dgm:spPr/>
      <dgm:t>
        <a:bodyPr/>
        <a:lstStyle/>
        <a:p>
          <a:endParaRPr lang="en-US"/>
        </a:p>
      </dgm:t>
    </dgm:pt>
    <dgm:pt modelId="{6FEAED21-9106-4FA0-B171-C2FBF4B3BAB2}" type="sibTrans" cxnId="{B4023733-6453-4905-ACBE-1B472962AA21}">
      <dgm:prSet/>
      <dgm:spPr/>
      <dgm:t>
        <a:bodyPr/>
        <a:lstStyle/>
        <a:p>
          <a:endParaRPr lang="en-US"/>
        </a:p>
      </dgm:t>
    </dgm:pt>
    <dgm:pt modelId="{A590A47D-8A58-4E64-B551-D4B1FEC8A689}">
      <dgm:prSet phldrT="[Text]"/>
      <dgm:spPr/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E964FB8A-1EC7-4C88-8AF6-EDAD7B445B71}" type="parTrans" cxnId="{28DD25E5-6770-44D9-8D7B-2B2F802FA575}">
      <dgm:prSet/>
      <dgm:spPr/>
      <dgm:t>
        <a:bodyPr/>
        <a:lstStyle/>
        <a:p>
          <a:endParaRPr lang="en-US"/>
        </a:p>
      </dgm:t>
    </dgm:pt>
    <dgm:pt modelId="{E8D47311-335B-47C6-A6B2-4088B6F2BBDB}" type="sibTrans" cxnId="{28DD25E5-6770-44D9-8D7B-2B2F802FA575}">
      <dgm:prSet/>
      <dgm:spPr/>
      <dgm:t>
        <a:bodyPr/>
        <a:lstStyle/>
        <a:p>
          <a:endParaRPr lang="en-US"/>
        </a:p>
      </dgm:t>
    </dgm:pt>
    <dgm:pt modelId="{926E833D-3204-4CBB-A51B-F9E6092FCF1F}">
      <dgm:prSet phldrT="[Text]"/>
      <dgm:spPr/>
      <dgm:t>
        <a:bodyPr/>
        <a:lstStyle/>
        <a:p>
          <a:r>
            <a:rPr lang="en-US" dirty="0" smtClean="0"/>
            <a:t>Mechanisms</a:t>
          </a:r>
          <a:endParaRPr lang="en-US" dirty="0"/>
        </a:p>
      </dgm:t>
    </dgm:pt>
    <dgm:pt modelId="{53456CA2-5C82-4BA7-AC6A-45614570483A}" type="parTrans" cxnId="{1EC99A62-7B54-49B6-8EAC-F14C5D5C4B8A}">
      <dgm:prSet/>
      <dgm:spPr/>
      <dgm:t>
        <a:bodyPr/>
        <a:lstStyle/>
        <a:p>
          <a:endParaRPr lang="en-US"/>
        </a:p>
      </dgm:t>
    </dgm:pt>
    <dgm:pt modelId="{BFA31533-A6C2-4347-BEB3-C5FE3F96DE2D}" type="sibTrans" cxnId="{1EC99A62-7B54-49B6-8EAC-F14C5D5C4B8A}">
      <dgm:prSet/>
      <dgm:spPr/>
      <dgm:t>
        <a:bodyPr/>
        <a:lstStyle/>
        <a:p>
          <a:endParaRPr lang="en-US"/>
        </a:p>
      </dgm:t>
    </dgm:pt>
    <dgm:pt modelId="{C1C6952A-6E7B-4D86-B454-8ADF226BB0DA}">
      <dgm:prSet phldrT="[Text]"/>
      <dgm:spPr/>
      <dgm:t>
        <a:bodyPr/>
        <a:lstStyle/>
        <a:p>
          <a:r>
            <a:rPr lang="en-US" dirty="0" smtClean="0"/>
            <a:t>Models</a:t>
          </a:r>
          <a:endParaRPr lang="en-US" dirty="0"/>
        </a:p>
      </dgm:t>
    </dgm:pt>
    <dgm:pt modelId="{1118A34F-84F3-41AD-B851-FED88B0615F4}" type="parTrans" cxnId="{04BB96E0-46CC-43DE-ABCB-78ECAFE606B3}">
      <dgm:prSet/>
      <dgm:spPr/>
      <dgm:t>
        <a:bodyPr/>
        <a:lstStyle/>
        <a:p>
          <a:endParaRPr lang="en-US"/>
        </a:p>
      </dgm:t>
    </dgm:pt>
    <dgm:pt modelId="{76FC22EF-8296-45BE-ABD2-6E97E57C2225}" type="sibTrans" cxnId="{04BB96E0-46CC-43DE-ABCB-78ECAFE606B3}">
      <dgm:prSet/>
      <dgm:spPr/>
      <dgm:t>
        <a:bodyPr/>
        <a:lstStyle/>
        <a:p>
          <a:endParaRPr lang="en-US"/>
        </a:p>
      </dgm:t>
    </dgm:pt>
    <dgm:pt modelId="{89E2FE18-B1F8-4A0C-8940-85C0713D9E9C}">
      <dgm:prSet phldrT="[Text]"/>
      <dgm:spPr/>
      <dgm:t>
        <a:bodyPr/>
        <a:lstStyle/>
        <a:p>
          <a:r>
            <a:rPr lang="en-US" dirty="0" smtClean="0"/>
            <a:t>Templates</a:t>
          </a:r>
          <a:endParaRPr lang="en-US" dirty="0"/>
        </a:p>
      </dgm:t>
    </dgm:pt>
    <dgm:pt modelId="{D93DE0CC-DB48-4C75-9CFE-09098725672E}" type="parTrans" cxnId="{44A36FB3-AF33-4811-A25D-262154D96835}">
      <dgm:prSet/>
      <dgm:spPr/>
      <dgm:t>
        <a:bodyPr/>
        <a:lstStyle/>
        <a:p>
          <a:endParaRPr lang="en-US"/>
        </a:p>
      </dgm:t>
    </dgm:pt>
    <dgm:pt modelId="{F3E5BB97-BD60-4859-ADE1-0FA79E271919}" type="sibTrans" cxnId="{44A36FB3-AF33-4811-A25D-262154D96835}">
      <dgm:prSet/>
      <dgm:spPr/>
      <dgm:t>
        <a:bodyPr/>
        <a:lstStyle/>
        <a:p>
          <a:endParaRPr lang="en-US"/>
        </a:p>
      </dgm:t>
    </dgm:pt>
    <dgm:pt modelId="{65AC0FD6-AD43-4EA7-A3B2-A9BE9E4060A1}" type="pres">
      <dgm:prSet presAssocID="{E565D3CD-020F-4E45-BE96-3C58CE2019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7EC72D-3D06-4C44-B59D-E25F13E81DD1}" type="pres">
      <dgm:prSet presAssocID="{D1A022C8-BB99-4580-B738-7B85DD506FB7}" presName="composite" presStyleCnt="0"/>
      <dgm:spPr/>
    </dgm:pt>
    <dgm:pt modelId="{770BC0CF-7A2C-4E52-A7B2-A7BCF3CEADC5}" type="pres">
      <dgm:prSet presAssocID="{D1A022C8-BB99-4580-B738-7B85DD506FB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968E4-DC4B-4601-BF8F-221D1951709A}" type="pres">
      <dgm:prSet presAssocID="{D1A022C8-BB99-4580-B738-7B85DD506FB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C318EF-A263-43D8-ADBA-DC00257F5877}" type="pres">
      <dgm:prSet presAssocID="{581B5B7A-8BA8-4490-855F-977E1A136F8B}" presName="space" presStyleCnt="0"/>
      <dgm:spPr/>
    </dgm:pt>
    <dgm:pt modelId="{1B267E3E-19F1-4ADC-A186-96C127DC0EB4}" type="pres">
      <dgm:prSet presAssocID="{242E9ADE-AC93-4125-9C31-EB88052B7493}" presName="composite" presStyleCnt="0"/>
      <dgm:spPr/>
    </dgm:pt>
    <dgm:pt modelId="{4AABEB64-7970-41AE-BDFD-D633CB6171D0}" type="pres">
      <dgm:prSet presAssocID="{242E9ADE-AC93-4125-9C31-EB88052B749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A9C2D-DCD7-4228-AC77-EA66875F95C7}" type="pres">
      <dgm:prSet presAssocID="{242E9ADE-AC93-4125-9C31-EB88052B749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615168-43FB-4E52-9DE1-283EEDE851F8}" type="pres">
      <dgm:prSet presAssocID="{7C20021C-FC69-4F2B-815F-631CEACDB67F}" presName="space" presStyleCnt="0"/>
      <dgm:spPr/>
    </dgm:pt>
    <dgm:pt modelId="{B7F9FD13-FA98-4D83-BF30-E5FC7D007BFC}" type="pres">
      <dgm:prSet presAssocID="{FC5C75DF-B33E-4D27-B17C-8BC3F8890CA7}" presName="composite" presStyleCnt="0"/>
      <dgm:spPr/>
    </dgm:pt>
    <dgm:pt modelId="{2E1A96C4-6389-472C-A73A-A93E3499A704}" type="pres">
      <dgm:prSet presAssocID="{FC5C75DF-B33E-4D27-B17C-8BC3F8890CA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494F9D-799B-453B-928D-B6F8879256C0}" type="pres">
      <dgm:prSet presAssocID="{FC5C75DF-B33E-4D27-B17C-8BC3F8890CA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EA470C-8712-41C8-A763-FCF41B9C474D}" type="presOf" srcId="{D1A022C8-BB99-4580-B738-7B85DD506FB7}" destId="{770BC0CF-7A2C-4E52-A7B2-A7BCF3CEADC5}" srcOrd="0" destOrd="0" presId="urn:microsoft.com/office/officeart/2005/8/layout/hList1"/>
    <dgm:cxn modelId="{B1F4A90A-40B7-4F82-B3F9-0AD13ACB8BC6}" type="presOf" srcId="{7029ECD0-EB41-44A5-A765-EB86595A9C8E}" destId="{89494F9D-799B-453B-928D-B6F8879256C0}" srcOrd="0" destOrd="1" presId="urn:microsoft.com/office/officeart/2005/8/layout/hList1"/>
    <dgm:cxn modelId="{D689EADB-387E-48C3-A617-97087F7C2090}" type="presOf" srcId="{193F39A9-1FCD-489F-9758-85EA8CA7E58A}" destId="{221968E4-DC4B-4601-BF8F-221D1951709A}" srcOrd="0" destOrd="2" presId="urn:microsoft.com/office/officeart/2005/8/layout/hList1"/>
    <dgm:cxn modelId="{B6850B5F-C713-4385-8096-92EC4C3BA121}" srcId="{FC5C75DF-B33E-4D27-B17C-8BC3F8890CA7}" destId="{7029ECD0-EB41-44A5-A765-EB86595A9C8E}" srcOrd="1" destOrd="0" parTransId="{5D75AA9E-72B0-4AEC-8539-35A451EAB9E2}" sibTransId="{F5F9366B-67E9-4AF7-A3E5-DF83ED3DB3C1}"/>
    <dgm:cxn modelId="{1EC99A62-7B54-49B6-8EAC-F14C5D5C4B8A}" srcId="{242E9ADE-AC93-4125-9C31-EB88052B7493}" destId="{926E833D-3204-4CBB-A51B-F9E6092FCF1F}" srcOrd="2" destOrd="0" parTransId="{53456CA2-5C82-4BA7-AC6A-45614570483A}" sibTransId="{BFA31533-A6C2-4347-BEB3-C5FE3F96DE2D}"/>
    <dgm:cxn modelId="{B4023733-6453-4905-ACBE-1B472962AA21}" srcId="{D1A022C8-BB99-4580-B738-7B85DD506FB7}" destId="{193F39A9-1FCD-489F-9758-85EA8CA7E58A}" srcOrd="2" destOrd="0" parTransId="{18171983-8660-49C5-ACAE-192EF2FFDBED}" sibTransId="{6FEAED21-9106-4FA0-B171-C2FBF4B3BAB2}"/>
    <dgm:cxn modelId="{AD64D281-F008-470C-879A-B42F39E845BE}" srcId="{E565D3CD-020F-4E45-BE96-3C58CE2019FF}" destId="{242E9ADE-AC93-4125-9C31-EB88052B7493}" srcOrd="1" destOrd="0" parTransId="{FB38FDB2-D785-4806-9B0A-10CFF2DA5A51}" sibTransId="{7C20021C-FC69-4F2B-815F-631CEACDB67F}"/>
    <dgm:cxn modelId="{0FA54F40-4AD7-4D32-B7A5-2ECB9102A9F3}" srcId="{FC5C75DF-B33E-4D27-B17C-8BC3F8890CA7}" destId="{6515F451-BEBE-4013-A753-5412582F8E49}" srcOrd="0" destOrd="0" parTransId="{A21587B1-D448-444D-AF21-41B64277706A}" sibTransId="{75823382-D375-4A84-9C4E-3E05DED60AB5}"/>
    <dgm:cxn modelId="{3F57C1DB-E8C8-4299-A93D-10CC1BFEC65B}" srcId="{242E9ADE-AC93-4125-9C31-EB88052B7493}" destId="{32E0E8D7-A75A-4944-A40E-DD723C0BE458}" srcOrd="0" destOrd="0" parTransId="{D929C8E6-16DF-46E9-B1DE-3BDA1C8DF335}" sibTransId="{2A5EC4A3-3713-4358-9DAB-DA7AD9A9FE61}"/>
    <dgm:cxn modelId="{44A36FB3-AF33-4811-A25D-262154D96835}" srcId="{242E9ADE-AC93-4125-9C31-EB88052B7493}" destId="{89E2FE18-B1F8-4A0C-8940-85C0713D9E9C}" srcOrd="3" destOrd="0" parTransId="{D93DE0CC-DB48-4C75-9CFE-09098725672E}" sibTransId="{F3E5BB97-BD60-4859-ADE1-0FA79E271919}"/>
    <dgm:cxn modelId="{0F2711C1-BC37-4863-9980-FC3B3AD606FB}" type="presOf" srcId="{926E833D-3204-4CBB-A51B-F9E6092FCF1F}" destId="{4BDA9C2D-DCD7-4228-AC77-EA66875F95C7}" srcOrd="0" destOrd="2" presId="urn:microsoft.com/office/officeart/2005/8/layout/hList1"/>
    <dgm:cxn modelId="{CD3A056D-2B42-4E32-9323-70ADDD814CB7}" type="presOf" srcId="{E565D3CD-020F-4E45-BE96-3C58CE2019FF}" destId="{65AC0FD6-AD43-4EA7-A3B2-A9BE9E4060A1}" srcOrd="0" destOrd="0" presId="urn:microsoft.com/office/officeart/2005/8/layout/hList1"/>
    <dgm:cxn modelId="{284A7AFB-A9FA-42BF-90CF-A9DE31086BBF}" srcId="{D1A022C8-BB99-4580-B738-7B85DD506FB7}" destId="{DB5E4C9A-4428-4281-9290-F0A4922B1A1C}" srcOrd="1" destOrd="0" parTransId="{CA9E618B-0BC9-4921-815C-3E8CBB45C9ED}" sibTransId="{95362136-C727-46DA-92C8-42531305A819}"/>
    <dgm:cxn modelId="{3D1D4BCD-3064-44BE-8274-AA023A2569BA}" srcId="{E565D3CD-020F-4E45-BE96-3C58CE2019FF}" destId="{D1A022C8-BB99-4580-B738-7B85DD506FB7}" srcOrd="0" destOrd="0" parTransId="{D31B7587-5B95-4C1F-9EF6-24D276C24FCA}" sibTransId="{581B5B7A-8BA8-4490-855F-977E1A136F8B}"/>
    <dgm:cxn modelId="{F76CCCD9-3A3D-4EF7-85D1-EC769F8FFAFC}" srcId="{E565D3CD-020F-4E45-BE96-3C58CE2019FF}" destId="{FC5C75DF-B33E-4D27-B17C-8BC3F8890CA7}" srcOrd="2" destOrd="0" parTransId="{077410C7-0463-4A48-81FB-70DB40453C7D}" sibTransId="{E5DA3F00-EDDE-42DA-A2AB-5BFD695F816C}"/>
    <dgm:cxn modelId="{47A64094-2630-45C8-A94D-92FF19DBE534}" type="presOf" srcId="{89E2FE18-B1F8-4A0C-8940-85C0713D9E9C}" destId="{4BDA9C2D-DCD7-4228-AC77-EA66875F95C7}" srcOrd="0" destOrd="3" presId="urn:microsoft.com/office/officeart/2005/8/layout/hList1"/>
    <dgm:cxn modelId="{28DD25E5-6770-44D9-8D7B-2B2F802FA575}" srcId="{242E9ADE-AC93-4125-9C31-EB88052B7493}" destId="{A590A47D-8A58-4E64-B551-D4B1FEC8A689}" srcOrd="1" destOrd="0" parTransId="{E964FB8A-1EC7-4C88-8AF6-EDAD7B445B71}" sibTransId="{E8D47311-335B-47C6-A6B2-4088B6F2BBDB}"/>
    <dgm:cxn modelId="{D837852B-682E-4C2A-89AA-5D2F44946BFB}" type="presOf" srcId="{C1C6952A-6E7B-4D86-B454-8ADF226BB0DA}" destId="{4BDA9C2D-DCD7-4228-AC77-EA66875F95C7}" srcOrd="0" destOrd="4" presId="urn:microsoft.com/office/officeart/2005/8/layout/hList1"/>
    <dgm:cxn modelId="{6949849C-D80F-4DC9-80CE-17BB852B95A3}" type="presOf" srcId="{DB5E4C9A-4428-4281-9290-F0A4922B1A1C}" destId="{221968E4-DC4B-4601-BF8F-221D1951709A}" srcOrd="0" destOrd="1" presId="urn:microsoft.com/office/officeart/2005/8/layout/hList1"/>
    <dgm:cxn modelId="{E9C462BF-7168-48E5-B37E-42136FA0C9EA}" srcId="{D1A022C8-BB99-4580-B738-7B85DD506FB7}" destId="{C029F6C4-1916-4005-88FA-9E1CD8E8BDF4}" srcOrd="0" destOrd="0" parTransId="{8997A235-64A2-4E29-A7CA-666100525D45}" sibTransId="{0B1F55ED-7C47-4037-B7E8-E37561BB3FB1}"/>
    <dgm:cxn modelId="{CCB009CD-ACFE-4FE7-BA84-FE4542F2809F}" type="presOf" srcId="{A590A47D-8A58-4E64-B551-D4B1FEC8A689}" destId="{4BDA9C2D-DCD7-4228-AC77-EA66875F95C7}" srcOrd="0" destOrd="1" presId="urn:microsoft.com/office/officeart/2005/8/layout/hList1"/>
    <dgm:cxn modelId="{E1E7B13C-7C66-46F5-A5D7-5C9AE13DBD2B}" type="presOf" srcId="{242E9ADE-AC93-4125-9C31-EB88052B7493}" destId="{4AABEB64-7970-41AE-BDFD-D633CB6171D0}" srcOrd="0" destOrd="0" presId="urn:microsoft.com/office/officeart/2005/8/layout/hList1"/>
    <dgm:cxn modelId="{A88E1981-305A-4134-AF37-531F0D34D550}" type="presOf" srcId="{FC5C75DF-B33E-4D27-B17C-8BC3F8890CA7}" destId="{2E1A96C4-6389-472C-A73A-A93E3499A704}" srcOrd="0" destOrd="0" presId="urn:microsoft.com/office/officeart/2005/8/layout/hList1"/>
    <dgm:cxn modelId="{5A93B5E3-F188-481F-8B2B-CBD7D0A48C4A}" type="presOf" srcId="{6515F451-BEBE-4013-A753-5412582F8E49}" destId="{89494F9D-799B-453B-928D-B6F8879256C0}" srcOrd="0" destOrd="0" presId="urn:microsoft.com/office/officeart/2005/8/layout/hList1"/>
    <dgm:cxn modelId="{1268704A-AE09-4C61-9B6E-B0B74DA4E34F}" type="presOf" srcId="{32E0E8D7-A75A-4944-A40E-DD723C0BE458}" destId="{4BDA9C2D-DCD7-4228-AC77-EA66875F95C7}" srcOrd="0" destOrd="0" presId="urn:microsoft.com/office/officeart/2005/8/layout/hList1"/>
    <dgm:cxn modelId="{04BB96E0-46CC-43DE-ABCB-78ECAFE606B3}" srcId="{242E9ADE-AC93-4125-9C31-EB88052B7493}" destId="{C1C6952A-6E7B-4D86-B454-8ADF226BB0DA}" srcOrd="4" destOrd="0" parTransId="{1118A34F-84F3-41AD-B851-FED88B0615F4}" sibTransId="{76FC22EF-8296-45BE-ABD2-6E97E57C2225}"/>
    <dgm:cxn modelId="{FDF25089-5A42-4CA4-A88D-A68FFC01D7CA}" type="presOf" srcId="{C029F6C4-1916-4005-88FA-9E1CD8E8BDF4}" destId="{221968E4-DC4B-4601-BF8F-221D1951709A}" srcOrd="0" destOrd="0" presId="urn:microsoft.com/office/officeart/2005/8/layout/hList1"/>
    <dgm:cxn modelId="{86B66310-CDA3-4A19-8277-85266DE7307E}" type="presParOf" srcId="{65AC0FD6-AD43-4EA7-A3B2-A9BE9E4060A1}" destId="{E87EC72D-3D06-4C44-B59D-E25F13E81DD1}" srcOrd="0" destOrd="0" presId="urn:microsoft.com/office/officeart/2005/8/layout/hList1"/>
    <dgm:cxn modelId="{BCF25C72-03AA-4899-B48F-EE63176E4989}" type="presParOf" srcId="{E87EC72D-3D06-4C44-B59D-E25F13E81DD1}" destId="{770BC0CF-7A2C-4E52-A7B2-A7BCF3CEADC5}" srcOrd="0" destOrd="0" presId="urn:microsoft.com/office/officeart/2005/8/layout/hList1"/>
    <dgm:cxn modelId="{2FFFFF97-F238-49FE-8BA8-D6E30D17F8B2}" type="presParOf" srcId="{E87EC72D-3D06-4C44-B59D-E25F13E81DD1}" destId="{221968E4-DC4B-4601-BF8F-221D1951709A}" srcOrd="1" destOrd="0" presId="urn:microsoft.com/office/officeart/2005/8/layout/hList1"/>
    <dgm:cxn modelId="{5982101D-8436-4500-B167-4EBA690C731E}" type="presParOf" srcId="{65AC0FD6-AD43-4EA7-A3B2-A9BE9E4060A1}" destId="{A7C318EF-A263-43D8-ADBA-DC00257F5877}" srcOrd="1" destOrd="0" presId="urn:microsoft.com/office/officeart/2005/8/layout/hList1"/>
    <dgm:cxn modelId="{A64F4093-B582-4FD4-AF8D-EA73B80C2FA5}" type="presParOf" srcId="{65AC0FD6-AD43-4EA7-A3B2-A9BE9E4060A1}" destId="{1B267E3E-19F1-4ADC-A186-96C127DC0EB4}" srcOrd="2" destOrd="0" presId="urn:microsoft.com/office/officeart/2005/8/layout/hList1"/>
    <dgm:cxn modelId="{46CFE9BA-3ED0-4714-AB2F-7BB29D02352C}" type="presParOf" srcId="{1B267E3E-19F1-4ADC-A186-96C127DC0EB4}" destId="{4AABEB64-7970-41AE-BDFD-D633CB6171D0}" srcOrd="0" destOrd="0" presId="urn:microsoft.com/office/officeart/2005/8/layout/hList1"/>
    <dgm:cxn modelId="{1AD91B40-2353-4293-BABA-7F38753C040F}" type="presParOf" srcId="{1B267E3E-19F1-4ADC-A186-96C127DC0EB4}" destId="{4BDA9C2D-DCD7-4228-AC77-EA66875F95C7}" srcOrd="1" destOrd="0" presId="urn:microsoft.com/office/officeart/2005/8/layout/hList1"/>
    <dgm:cxn modelId="{7731E413-B7FB-4B93-B236-F80BB47D0945}" type="presParOf" srcId="{65AC0FD6-AD43-4EA7-A3B2-A9BE9E4060A1}" destId="{16615168-43FB-4E52-9DE1-283EEDE851F8}" srcOrd="3" destOrd="0" presId="urn:microsoft.com/office/officeart/2005/8/layout/hList1"/>
    <dgm:cxn modelId="{D1614A1C-4AE2-458F-8FC4-DC2BBF167CB3}" type="presParOf" srcId="{65AC0FD6-AD43-4EA7-A3B2-A9BE9E4060A1}" destId="{B7F9FD13-FA98-4D83-BF30-E5FC7D007BFC}" srcOrd="4" destOrd="0" presId="urn:microsoft.com/office/officeart/2005/8/layout/hList1"/>
    <dgm:cxn modelId="{03454537-921C-4CB6-95CF-5EE38D91123F}" type="presParOf" srcId="{B7F9FD13-FA98-4D83-BF30-E5FC7D007BFC}" destId="{2E1A96C4-6389-472C-A73A-A93E3499A704}" srcOrd="0" destOrd="0" presId="urn:microsoft.com/office/officeart/2005/8/layout/hList1"/>
    <dgm:cxn modelId="{D1EB89D1-56D7-4830-903C-8413B0AA1195}" type="presParOf" srcId="{B7F9FD13-FA98-4D83-BF30-E5FC7D007BFC}" destId="{89494F9D-799B-453B-928D-B6F8879256C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F1286-7A9E-4CF8-8624-166A3AC1D309}">
      <dsp:nvSpPr>
        <dsp:cNvPr id="0" name=""/>
        <dsp:cNvSpPr/>
      </dsp:nvSpPr>
      <dsp:spPr>
        <a:xfrm>
          <a:off x="14989" y="2891485"/>
          <a:ext cx="1416658" cy="8499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Supplier	</a:t>
          </a:r>
          <a:endParaRPr lang="en-US" sz="2300" kern="1200" dirty="0"/>
        </a:p>
      </dsp:txBody>
      <dsp:txXfrm>
        <a:off x="39885" y="2916381"/>
        <a:ext cx="1366866" cy="800203"/>
      </dsp:txXfrm>
    </dsp:sp>
    <dsp:sp modelId="{712F69D2-737D-4776-8C45-E6B2A8538423}">
      <dsp:nvSpPr>
        <dsp:cNvPr id="0" name=""/>
        <dsp:cNvSpPr/>
      </dsp:nvSpPr>
      <dsp:spPr>
        <a:xfrm rot="21586948">
          <a:off x="1550992" y="3137194"/>
          <a:ext cx="253013" cy="3513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550992" y="3207604"/>
        <a:ext cx="177109" cy="210799"/>
      </dsp:txXfrm>
    </dsp:sp>
    <dsp:sp modelId="{CA038C99-27E5-4101-8F9B-8B08B3F9A283}">
      <dsp:nvSpPr>
        <dsp:cNvPr id="0" name=""/>
        <dsp:cNvSpPr/>
      </dsp:nvSpPr>
      <dsp:spPr>
        <a:xfrm>
          <a:off x="1909027" y="2884294"/>
          <a:ext cx="1416658" cy="8499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Inputs</a:t>
          </a:r>
          <a:endParaRPr lang="en-US" sz="2300" kern="1200" dirty="0"/>
        </a:p>
      </dsp:txBody>
      <dsp:txXfrm>
        <a:off x="1933923" y="2909190"/>
        <a:ext cx="1366866" cy="800203"/>
      </dsp:txXfrm>
    </dsp:sp>
    <dsp:sp modelId="{5C3B569F-2C6D-497D-A88B-7A963B7D3928}">
      <dsp:nvSpPr>
        <dsp:cNvPr id="0" name=""/>
        <dsp:cNvSpPr/>
      </dsp:nvSpPr>
      <dsp:spPr>
        <a:xfrm rot="21391188">
          <a:off x="3466305" y="3072897"/>
          <a:ext cx="299249" cy="3513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466388" y="3145888"/>
        <a:ext cx="209474" cy="210799"/>
      </dsp:txXfrm>
    </dsp:sp>
    <dsp:sp modelId="{9E98CE4A-EDAE-45E9-835F-A716D6CD8E03}">
      <dsp:nvSpPr>
        <dsp:cNvPr id="0" name=""/>
        <dsp:cNvSpPr/>
      </dsp:nvSpPr>
      <dsp:spPr>
        <a:xfrm>
          <a:off x="3889266" y="2093127"/>
          <a:ext cx="3487911" cy="20655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Process</a:t>
          </a:r>
          <a:endParaRPr lang="en-US" sz="2300" kern="1200" dirty="0"/>
        </a:p>
      </dsp:txBody>
      <dsp:txXfrm>
        <a:off x="3949763" y="2153624"/>
        <a:ext cx="3366917" cy="1944510"/>
      </dsp:txXfrm>
    </dsp:sp>
    <dsp:sp modelId="{86020708-7BEA-4001-BDA5-E7FAC8A1E594}">
      <dsp:nvSpPr>
        <dsp:cNvPr id="0" name=""/>
        <dsp:cNvSpPr/>
      </dsp:nvSpPr>
      <dsp:spPr>
        <a:xfrm rot="196681">
          <a:off x="7564363" y="3072222"/>
          <a:ext cx="398173" cy="3513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7564449" y="3139475"/>
        <a:ext cx="292774" cy="210799"/>
      </dsp:txXfrm>
    </dsp:sp>
    <dsp:sp modelId="{C368402A-8CC0-4768-A9C0-D59C77C5B9BF}">
      <dsp:nvSpPr>
        <dsp:cNvPr id="0" name=""/>
        <dsp:cNvSpPr/>
      </dsp:nvSpPr>
      <dsp:spPr>
        <a:xfrm>
          <a:off x="8127220" y="2884294"/>
          <a:ext cx="1416658" cy="84999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Outputs</a:t>
          </a:r>
          <a:endParaRPr lang="en-US" sz="2300" kern="1200" dirty="0"/>
        </a:p>
      </dsp:txBody>
      <dsp:txXfrm>
        <a:off x="8152116" y="2909190"/>
        <a:ext cx="1366866" cy="800203"/>
      </dsp:txXfrm>
    </dsp:sp>
    <dsp:sp modelId="{7B0765CE-6920-413F-9437-3282F878F4ED}">
      <dsp:nvSpPr>
        <dsp:cNvPr id="0" name=""/>
        <dsp:cNvSpPr/>
      </dsp:nvSpPr>
      <dsp:spPr>
        <a:xfrm>
          <a:off x="9652835" y="3133626"/>
          <a:ext cx="230988" cy="3513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9652835" y="3203892"/>
        <a:ext cx="161692" cy="210799"/>
      </dsp:txXfrm>
    </dsp:sp>
    <dsp:sp modelId="{F982A0E7-9498-474A-830C-002F16E764E5}">
      <dsp:nvSpPr>
        <dsp:cNvPr id="0" name=""/>
        <dsp:cNvSpPr/>
      </dsp:nvSpPr>
      <dsp:spPr>
        <a:xfrm>
          <a:off x="9979704" y="2884294"/>
          <a:ext cx="1416658" cy="8499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Customer</a:t>
          </a:r>
          <a:endParaRPr lang="en-US" sz="2300" kern="1200" dirty="0"/>
        </a:p>
      </dsp:txBody>
      <dsp:txXfrm>
        <a:off x="10004600" y="2909190"/>
        <a:ext cx="1366866" cy="8002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75D17-88AF-4009-A6D8-F5B742894588}">
      <dsp:nvSpPr>
        <dsp:cNvPr id="0" name=""/>
        <dsp:cNvSpPr/>
      </dsp:nvSpPr>
      <dsp:spPr>
        <a:xfrm>
          <a:off x="3310" y="175246"/>
          <a:ext cx="3227696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Efficiency</a:t>
          </a:r>
          <a:endParaRPr lang="en-US" sz="2400" kern="1200" dirty="0"/>
        </a:p>
      </dsp:txBody>
      <dsp:txXfrm>
        <a:off x="3310" y="175246"/>
        <a:ext cx="3227696" cy="691200"/>
      </dsp:txXfrm>
    </dsp:sp>
    <dsp:sp modelId="{89CFF4E0-3F70-43FF-AD6B-03BC409CBB94}">
      <dsp:nvSpPr>
        <dsp:cNvPr id="0" name=""/>
        <dsp:cNvSpPr/>
      </dsp:nvSpPr>
      <dsp:spPr>
        <a:xfrm>
          <a:off x="3310" y="866446"/>
          <a:ext cx="3227696" cy="3755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Cost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Cycle time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Wait time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Processing time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% value added time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Resource per unit of output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Scrap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Waste</a:t>
          </a:r>
          <a:endParaRPr lang="en-US" sz="2400" kern="1200" dirty="0"/>
        </a:p>
      </dsp:txBody>
      <dsp:txXfrm>
        <a:off x="3310" y="866446"/>
        <a:ext cx="3227696" cy="3755160"/>
      </dsp:txXfrm>
    </dsp:sp>
    <dsp:sp modelId="{A51E6E03-AA21-4642-9C3F-A83D13E6E67C}">
      <dsp:nvSpPr>
        <dsp:cNvPr id="0" name=""/>
        <dsp:cNvSpPr/>
      </dsp:nvSpPr>
      <dsp:spPr>
        <a:xfrm>
          <a:off x="3682884" y="175246"/>
          <a:ext cx="3227696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Quality &amp; Effectiveness</a:t>
          </a:r>
          <a:endParaRPr lang="en-US" sz="2400" kern="1200" dirty="0"/>
        </a:p>
      </dsp:txBody>
      <dsp:txXfrm>
        <a:off x="3682884" y="175246"/>
        <a:ext cx="3227696" cy="691200"/>
      </dsp:txXfrm>
    </dsp:sp>
    <dsp:sp modelId="{511710BA-12BF-45DF-BC04-F4BFA95D8266}">
      <dsp:nvSpPr>
        <dsp:cNvPr id="0" name=""/>
        <dsp:cNvSpPr/>
      </dsp:nvSpPr>
      <dsp:spPr>
        <a:xfrm>
          <a:off x="3682884" y="866446"/>
          <a:ext cx="3227696" cy="3755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Customer satisfaction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Quality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Price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Consistency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Defects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Market share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Nonconformance cost</a:t>
          </a:r>
          <a:endParaRPr lang="en-US" sz="2400" kern="1200" dirty="0"/>
        </a:p>
      </dsp:txBody>
      <dsp:txXfrm>
        <a:off x="3682884" y="866446"/>
        <a:ext cx="3227696" cy="3755160"/>
      </dsp:txXfrm>
    </dsp:sp>
    <dsp:sp modelId="{741D89EC-2246-43E1-97AE-B005DC3E8F25}">
      <dsp:nvSpPr>
        <dsp:cNvPr id="0" name=""/>
        <dsp:cNvSpPr/>
      </dsp:nvSpPr>
      <dsp:spPr>
        <a:xfrm>
          <a:off x="7362458" y="175246"/>
          <a:ext cx="3227696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Adaptability</a:t>
          </a:r>
          <a:endParaRPr lang="en-US" sz="2400" kern="1200" dirty="0"/>
        </a:p>
      </dsp:txBody>
      <dsp:txXfrm>
        <a:off x="7362458" y="175246"/>
        <a:ext cx="3227696" cy="691200"/>
      </dsp:txXfrm>
    </dsp:sp>
    <dsp:sp modelId="{CF89A07D-7BDD-4510-9354-04C97F71DB6D}">
      <dsp:nvSpPr>
        <dsp:cNvPr id="0" name=""/>
        <dsp:cNvSpPr/>
      </dsp:nvSpPr>
      <dsp:spPr>
        <a:xfrm>
          <a:off x="7362458" y="866446"/>
          <a:ext cx="3227696" cy="3755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Time in market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Time to market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Time/cost to change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Work force capability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Job satisfaction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Time for special requests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Product variability</a:t>
          </a:r>
          <a:endParaRPr lang="en-US" sz="2400" kern="1200" dirty="0"/>
        </a:p>
      </dsp:txBody>
      <dsp:txXfrm>
        <a:off x="7362458" y="866446"/>
        <a:ext cx="3227696" cy="37551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BC0CF-7A2C-4E52-A7B2-A7BCF3CEADC5}">
      <dsp:nvSpPr>
        <dsp:cNvPr id="0" name=""/>
        <dsp:cNvSpPr/>
      </dsp:nvSpPr>
      <dsp:spPr>
        <a:xfrm>
          <a:off x="2540" y="806714"/>
          <a:ext cx="2476500" cy="977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Strategies and Governance</a:t>
          </a:r>
          <a:endParaRPr lang="en-US" sz="2700" kern="1200" dirty="0"/>
        </a:p>
      </dsp:txBody>
      <dsp:txXfrm>
        <a:off x="2540" y="806714"/>
        <a:ext cx="2476500" cy="977287"/>
      </dsp:txXfrm>
    </dsp:sp>
    <dsp:sp modelId="{221968E4-DC4B-4601-BF8F-221D1951709A}">
      <dsp:nvSpPr>
        <dsp:cNvPr id="0" name=""/>
        <dsp:cNvSpPr/>
      </dsp:nvSpPr>
      <dsp:spPr>
        <a:xfrm>
          <a:off x="2540" y="1784002"/>
          <a:ext cx="2476500" cy="28279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Process Owner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Initiating events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Budget</a:t>
          </a:r>
          <a:endParaRPr lang="en-US" sz="2700" kern="1200" dirty="0"/>
        </a:p>
      </dsp:txBody>
      <dsp:txXfrm>
        <a:off x="2540" y="1784002"/>
        <a:ext cx="2476500" cy="2827950"/>
      </dsp:txXfrm>
    </dsp:sp>
    <dsp:sp modelId="{4AABEB64-7970-41AE-BDFD-D633CB6171D0}">
      <dsp:nvSpPr>
        <dsp:cNvPr id="0" name=""/>
        <dsp:cNvSpPr/>
      </dsp:nvSpPr>
      <dsp:spPr>
        <a:xfrm>
          <a:off x="2825750" y="806714"/>
          <a:ext cx="2476500" cy="977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Policy &amp; rules</a:t>
          </a:r>
          <a:endParaRPr lang="en-US" sz="2700" kern="1200" dirty="0"/>
        </a:p>
      </dsp:txBody>
      <dsp:txXfrm>
        <a:off x="2825750" y="806714"/>
        <a:ext cx="2476500" cy="977287"/>
      </dsp:txXfrm>
    </dsp:sp>
    <dsp:sp modelId="{4BDA9C2D-DCD7-4228-AC77-EA66875F95C7}">
      <dsp:nvSpPr>
        <dsp:cNvPr id="0" name=""/>
        <dsp:cNvSpPr/>
      </dsp:nvSpPr>
      <dsp:spPr>
        <a:xfrm>
          <a:off x="2825750" y="1784002"/>
          <a:ext cx="2476500" cy="28279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Business Rules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Measures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Compliance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Forms</a:t>
          </a:r>
          <a:endParaRPr lang="en-US" sz="2700" kern="1200" dirty="0"/>
        </a:p>
      </dsp:txBody>
      <dsp:txXfrm>
        <a:off x="2825750" y="1784002"/>
        <a:ext cx="2476500" cy="2827950"/>
      </dsp:txXfrm>
    </dsp:sp>
    <dsp:sp modelId="{2E1A96C4-6389-472C-A73A-A93E3499A704}">
      <dsp:nvSpPr>
        <dsp:cNvPr id="0" name=""/>
        <dsp:cNvSpPr/>
      </dsp:nvSpPr>
      <dsp:spPr>
        <a:xfrm>
          <a:off x="5648960" y="806714"/>
          <a:ext cx="2476500" cy="977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Information &amp; Knowledge</a:t>
          </a:r>
          <a:endParaRPr lang="en-US" sz="2700" kern="1200" dirty="0"/>
        </a:p>
      </dsp:txBody>
      <dsp:txXfrm>
        <a:off x="5648960" y="806714"/>
        <a:ext cx="2476500" cy="977287"/>
      </dsp:txXfrm>
    </dsp:sp>
    <dsp:sp modelId="{89494F9D-799B-453B-928D-B6F8879256C0}">
      <dsp:nvSpPr>
        <dsp:cNvPr id="0" name=""/>
        <dsp:cNvSpPr/>
      </dsp:nvSpPr>
      <dsp:spPr>
        <a:xfrm>
          <a:off x="5648960" y="1784002"/>
          <a:ext cx="2476500" cy="28279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Training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Learning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Industry Knowledge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Work instructions</a:t>
          </a:r>
          <a:endParaRPr lang="en-US" sz="2700" kern="1200" dirty="0"/>
        </a:p>
      </dsp:txBody>
      <dsp:txXfrm>
        <a:off x="5648960" y="1784002"/>
        <a:ext cx="2476500" cy="28279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BC0CF-7A2C-4E52-A7B2-A7BCF3CEADC5}">
      <dsp:nvSpPr>
        <dsp:cNvPr id="0" name=""/>
        <dsp:cNvSpPr/>
      </dsp:nvSpPr>
      <dsp:spPr>
        <a:xfrm>
          <a:off x="2540" y="972315"/>
          <a:ext cx="2476500" cy="977287"/>
        </a:xfrm>
        <a:prstGeom prst="rect">
          <a:avLst/>
        </a:prstGeom>
        <a:solidFill>
          <a:schemeClr val="accent4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Human capital (Roles)</a:t>
          </a:r>
          <a:endParaRPr lang="en-US" sz="2700" kern="1200" dirty="0"/>
        </a:p>
      </dsp:txBody>
      <dsp:txXfrm>
        <a:off x="2540" y="972315"/>
        <a:ext cx="2476500" cy="977287"/>
      </dsp:txXfrm>
    </dsp:sp>
    <dsp:sp modelId="{221968E4-DC4B-4601-BF8F-221D1951709A}">
      <dsp:nvSpPr>
        <dsp:cNvPr id="0" name=""/>
        <dsp:cNvSpPr/>
      </dsp:nvSpPr>
      <dsp:spPr>
        <a:xfrm>
          <a:off x="2540" y="1949602"/>
          <a:ext cx="2476500" cy="24967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Employees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Customers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Suppliers</a:t>
          </a:r>
          <a:endParaRPr lang="en-US" sz="2700" kern="1200" dirty="0"/>
        </a:p>
      </dsp:txBody>
      <dsp:txXfrm>
        <a:off x="2540" y="1949602"/>
        <a:ext cx="2476500" cy="2496749"/>
      </dsp:txXfrm>
    </dsp:sp>
    <dsp:sp modelId="{4AABEB64-7970-41AE-BDFD-D633CB6171D0}">
      <dsp:nvSpPr>
        <dsp:cNvPr id="0" name=""/>
        <dsp:cNvSpPr/>
      </dsp:nvSpPr>
      <dsp:spPr>
        <a:xfrm>
          <a:off x="2825750" y="972315"/>
          <a:ext cx="2476500" cy="977287"/>
        </a:xfrm>
        <a:prstGeom prst="rect">
          <a:avLst/>
        </a:prstGeom>
        <a:solidFill>
          <a:schemeClr val="accent4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Enabling Technology</a:t>
          </a:r>
          <a:endParaRPr lang="en-US" sz="2700" kern="1200" dirty="0"/>
        </a:p>
      </dsp:txBody>
      <dsp:txXfrm>
        <a:off x="2825750" y="972315"/>
        <a:ext cx="2476500" cy="977287"/>
      </dsp:txXfrm>
    </dsp:sp>
    <dsp:sp modelId="{4BDA9C2D-DCD7-4228-AC77-EA66875F95C7}">
      <dsp:nvSpPr>
        <dsp:cNvPr id="0" name=""/>
        <dsp:cNvSpPr/>
      </dsp:nvSpPr>
      <dsp:spPr>
        <a:xfrm>
          <a:off x="2825750" y="1949602"/>
          <a:ext cx="2476500" cy="24967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Systems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Data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Mechanisms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Templates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Models</a:t>
          </a:r>
          <a:endParaRPr lang="en-US" sz="2700" kern="1200" dirty="0"/>
        </a:p>
      </dsp:txBody>
      <dsp:txXfrm>
        <a:off x="2825750" y="1949602"/>
        <a:ext cx="2476500" cy="2496749"/>
      </dsp:txXfrm>
    </dsp:sp>
    <dsp:sp modelId="{2E1A96C4-6389-472C-A73A-A93E3499A704}">
      <dsp:nvSpPr>
        <dsp:cNvPr id="0" name=""/>
        <dsp:cNvSpPr/>
      </dsp:nvSpPr>
      <dsp:spPr>
        <a:xfrm>
          <a:off x="5648960" y="972315"/>
          <a:ext cx="2476500" cy="977287"/>
        </a:xfrm>
        <a:prstGeom prst="rect">
          <a:avLst/>
        </a:prstGeom>
        <a:solidFill>
          <a:schemeClr val="accent4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Supporting Infrastructure</a:t>
          </a:r>
          <a:endParaRPr lang="en-US" sz="2700" kern="1200" dirty="0"/>
        </a:p>
      </dsp:txBody>
      <dsp:txXfrm>
        <a:off x="5648960" y="972315"/>
        <a:ext cx="2476500" cy="977287"/>
      </dsp:txXfrm>
    </dsp:sp>
    <dsp:sp modelId="{89494F9D-799B-453B-928D-B6F8879256C0}">
      <dsp:nvSpPr>
        <dsp:cNvPr id="0" name=""/>
        <dsp:cNvSpPr/>
      </dsp:nvSpPr>
      <dsp:spPr>
        <a:xfrm>
          <a:off x="5648960" y="1949602"/>
          <a:ext cx="2476500" cy="24967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Facilities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Technical platforms</a:t>
          </a:r>
          <a:endParaRPr lang="en-US" sz="2700" kern="1200" dirty="0"/>
        </a:p>
      </dsp:txBody>
      <dsp:txXfrm>
        <a:off x="5648960" y="1949602"/>
        <a:ext cx="2476500" cy="2496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8ED8C-E3AB-49C7-9E49-ADBA23C1846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FD6BC-1D82-4499-BA76-FE4A426D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4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0" dirty="0" smtClean="0">
                <a:latin typeface="Arial" pitchFamily="34" charset="0"/>
                <a:cs typeface="Arial" pitchFamily="34" charset="0"/>
              </a:rPr>
              <a:t>5 minutes.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37A33-E3FD-43C5-B78E-EDC207C237E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065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 minutes.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37A33-E3FD-43C5-B78E-EDC207C237E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38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FD6BC-1D82-4499-BA76-FE4A426D031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98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In this facilitation each team tries the SIPOC for creating a brand new process..  We will post white paper and provide </a:t>
            </a:r>
            <a:r>
              <a:rPr lang="en-US" sz="1600" dirty="0" err="1" smtClean="0"/>
              <a:t>stickies</a:t>
            </a:r>
            <a:r>
              <a:rPr lang="en-US" sz="1600" dirty="0" smtClean="0"/>
              <a:t>/markers for each table to work.   We may provide some case inputs like VOC, stakeholder analysis data for a case example to help facilitate efficiency with time..</a:t>
            </a:r>
          </a:p>
          <a:p>
            <a:endParaRPr lang="en-US" sz="1600" dirty="0"/>
          </a:p>
          <a:p>
            <a:r>
              <a:rPr lang="en-US" sz="1600" dirty="0" smtClean="0"/>
              <a:t>We may try to take turns as a facilitator at each table.</a:t>
            </a:r>
          </a:p>
          <a:p>
            <a:endParaRPr lang="en-US" sz="1600" dirty="0"/>
          </a:p>
          <a:p>
            <a:r>
              <a:rPr lang="en-US" sz="1600" dirty="0" smtClean="0"/>
              <a:t>At the end each team debriefs the new process.</a:t>
            </a:r>
          </a:p>
          <a:p>
            <a:r>
              <a:rPr lang="en-US" sz="1600" dirty="0" smtClean="0"/>
              <a:t>This exercise will take 45 minutes to one hour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FD6BC-1D82-4499-BA76-FE4A426D031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390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The intent is to provide a real life case example.  This is a placeholder.  I may bring some more current work from AE to review.  </a:t>
            </a:r>
          </a:p>
          <a:p>
            <a:endParaRPr lang="en-US" sz="1600" dirty="0"/>
          </a:p>
          <a:p>
            <a:r>
              <a:rPr lang="en-US" sz="1600" dirty="0" smtClean="0"/>
              <a:t>Intent is to take 5-10 minutes max to show the possibilities.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FD6BC-1D82-4499-BA76-FE4A426D031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929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FD6BC-1D82-4499-BA76-FE4A426D031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29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0" dirty="0" smtClean="0"/>
              <a:t>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Who are the key stakeholders and how will they influence this project.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Make a map of who those are.  Identify them and their potential impact to your project.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Use this to come up with a plan to increase engagement.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37A33-E3FD-43C5-B78E-EDC207C237E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723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FD6BC-1D82-4499-BA76-FE4A426D03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64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FD6BC-1D82-4499-BA76-FE4A426D03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27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FD6BC-1D82-4499-BA76-FE4A426D031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49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minutes.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37A33-E3FD-43C5-B78E-EDC207C237E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63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FD6BC-1D82-4499-BA76-FE4A426D031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4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FD6BC-1D82-4499-BA76-FE4A426D031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60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Group is sitting at tables.  Hopefully there are enough for 6 tables.  Each table has </a:t>
            </a:r>
            <a:r>
              <a:rPr lang="en-US" sz="1600" dirty="0" err="1" smtClean="0"/>
              <a:t>stickies</a:t>
            </a:r>
            <a:r>
              <a:rPr lang="en-US" sz="1600" dirty="0" smtClean="0"/>
              <a:t> and markers.  We have large section of white paper posted up front.</a:t>
            </a:r>
          </a:p>
          <a:p>
            <a:endParaRPr lang="en-US" sz="1600" dirty="0"/>
          </a:p>
          <a:p>
            <a:r>
              <a:rPr lang="en-US" sz="1600" dirty="0" smtClean="0"/>
              <a:t>We define the 3-4 steps for the process up as a group</a:t>
            </a:r>
          </a:p>
          <a:p>
            <a:endParaRPr lang="en-US" sz="1600" dirty="0"/>
          </a:p>
          <a:p>
            <a:r>
              <a:rPr lang="en-US" sz="1600" dirty="0" smtClean="0"/>
              <a:t>Then each table takes one of the SIPOC elements:  1) Suppliers; 2) inputs; 3) outputs; 4) customers; 5) Guides; 6) enablers</a:t>
            </a:r>
          </a:p>
          <a:p>
            <a:endParaRPr lang="en-US" sz="1600" dirty="0"/>
          </a:p>
          <a:p>
            <a:r>
              <a:rPr lang="en-US" sz="1600" dirty="0" smtClean="0"/>
              <a:t>The table brainstorms </a:t>
            </a:r>
            <a:r>
              <a:rPr lang="en-US" sz="1600" dirty="0" err="1" smtClean="0"/>
              <a:t>stickies</a:t>
            </a:r>
            <a:r>
              <a:rPr lang="en-US" sz="1600" dirty="0" smtClean="0"/>
              <a:t> for 10 or 15 minutes then one person comes up to the front and posts them for each team</a:t>
            </a:r>
          </a:p>
          <a:p>
            <a:endParaRPr lang="en-US" sz="1600" dirty="0"/>
          </a:p>
          <a:p>
            <a:r>
              <a:rPr lang="en-US" sz="1600" dirty="0" smtClean="0"/>
              <a:t>We debrief as a large group and also talk about process metrics and critical to quality factors.  If we have extra groups we could assign this also,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FD6BC-1D82-4499-BA76-FE4A426D031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3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49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42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030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effectLst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96767" y="838200"/>
            <a:ext cx="109728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91440" indent="-91440">
              <a:buFont typeface="Wingdings" panose="05000000000000000000" pitchFamily="2" charset="2"/>
              <a:buChar char="§"/>
              <a:defRPr sz="3200"/>
            </a:lvl1pPr>
            <a:lvl2pPr marL="265176" indent="-137160">
              <a:buFont typeface="Wingdings" panose="05000000000000000000" pitchFamily="2" charset="2"/>
              <a:buChar char="§"/>
              <a:defRPr sz="2800"/>
            </a:lvl2pPr>
            <a:lvl3pPr marL="448056" indent="-137160">
              <a:buFont typeface="Wingdings" panose="05000000000000000000" pitchFamily="2" charset="2"/>
              <a:buChar char="§"/>
              <a:defRPr sz="2400"/>
            </a:lvl3pPr>
            <a:lvl4pPr marL="594360" indent="-137160">
              <a:buFont typeface="Wingdings" panose="05000000000000000000" pitchFamily="2" charset="2"/>
              <a:buChar char="§"/>
              <a:defRPr sz="2000"/>
            </a:lvl4pPr>
            <a:lvl5pPr marL="777240" indent="-137160"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58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61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66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7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56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1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12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18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new business processes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MLC Annual Conference</a:t>
            </a:r>
          </a:p>
          <a:p>
            <a:r>
              <a:rPr lang="en-US" dirty="0" smtClean="0"/>
              <a:t>8/3/17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005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538286" cy="1499616"/>
          </a:xfrm>
        </p:spPr>
        <p:txBody>
          <a:bodyPr/>
          <a:lstStyle/>
          <a:p>
            <a:r>
              <a:rPr lang="en-US" dirty="0" smtClean="0"/>
              <a:t>A whole process approach = IGOE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50260" y="1873771"/>
            <a:ext cx="10912154" cy="4813342"/>
            <a:chOff x="650260" y="1873771"/>
            <a:chExt cx="10912154" cy="4813342"/>
          </a:xfrm>
        </p:grpSpPr>
        <p:grpSp>
          <p:nvGrpSpPr>
            <p:cNvPr id="8" name="Group 7"/>
            <p:cNvGrpSpPr/>
            <p:nvPr/>
          </p:nvGrpSpPr>
          <p:grpSpPr>
            <a:xfrm>
              <a:off x="4308415" y="2829341"/>
              <a:ext cx="3612018" cy="2696158"/>
              <a:chOff x="3477717" y="2790243"/>
              <a:chExt cx="3747541" cy="2696158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477717" y="2790243"/>
                <a:ext cx="3747541" cy="269615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3927863" y="3507698"/>
                <a:ext cx="2803161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solidFill>
                      <a:schemeClr val="bg1"/>
                    </a:solidFill>
                  </a:rPr>
                  <a:t>P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rocess activities being analyzed</a:t>
                </a:r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8184068" y="2846334"/>
              <a:ext cx="1126112" cy="2698230"/>
              <a:chOff x="7429316" y="2788170"/>
              <a:chExt cx="1239486" cy="269823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7429316" y="2788170"/>
                <a:ext cx="914400" cy="2698230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500705" y="2788170"/>
                <a:ext cx="1168097" cy="2698230"/>
              </a:xfrm>
              <a:prstGeom prst="rect">
                <a:avLst/>
              </a:prstGeom>
              <a:noFill/>
            </p:spPr>
            <p:txBody>
              <a:bodyPr vert="wordArtVert"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bg1"/>
                    </a:solidFill>
                  </a:rPr>
                  <a:t>O</a:t>
                </a:r>
                <a:r>
                  <a:rPr lang="en-US" sz="2000" b="1" dirty="0" smtClean="0">
                    <a:solidFill>
                      <a:schemeClr val="bg1"/>
                    </a:solidFill>
                  </a:rPr>
                  <a:t>utputs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110746" y="2855387"/>
              <a:ext cx="914400" cy="2698230"/>
              <a:chOff x="7300210" y="2788170"/>
              <a:chExt cx="914400" cy="2698230"/>
            </a:xfrm>
            <a:solidFill>
              <a:schemeClr val="bg2">
                <a:lumMod val="25000"/>
              </a:schemeClr>
            </a:solidFill>
          </p:grpSpPr>
          <p:sp>
            <p:nvSpPr>
              <p:cNvPr id="10" name="Rectangle 9"/>
              <p:cNvSpPr/>
              <p:nvPr/>
            </p:nvSpPr>
            <p:spPr>
              <a:xfrm>
                <a:off x="7300210" y="2788170"/>
                <a:ext cx="914400" cy="269823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00705" y="2788170"/>
                <a:ext cx="696024" cy="2698230"/>
              </a:xfrm>
              <a:prstGeom prst="rect">
                <a:avLst/>
              </a:prstGeom>
              <a:grpFill/>
            </p:spPr>
            <p:txBody>
              <a:bodyPr vert="wordArtVert"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bg1"/>
                    </a:solidFill>
                  </a:rPr>
                  <a:t>I</a:t>
                </a:r>
                <a:r>
                  <a:rPr lang="en-US" sz="2000" b="1" dirty="0" smtClean="0">
                    <a:solidFill>
                      <a:schemeClr val="bg1"/>
                    </a:solidFill>
                  </a:rPr>
                  <a:t>nputs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650260" y="3491620"/>
              <a:ext cx="1920240" cy="1371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S</a:t>
              </a:r>
              <a:r>
                <a:rPr lang="en-US" sz="2000" b="1" dirty="0" smtClean="0"/>
                <a:t>uppliers</a:t>
              </a:r>
              <a:endParaRPr lang="en-US" sz="2000" b="1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9642174" y="3558794"/>
              <a:ext cx="1920240" cy="13716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C</a:t>
              </a:r>
              <a:r>
                <a:rPr lang="en-US" sz="2000" b="1" dirty="0" smtClean="0"/>
                <a:t>ustomers</a:t>
              </a:r>
              <a:endParaRPr lang="en-US" sz="2000" b="1" dirty="0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2716642" y="4026228"/>
              <a:ext cx="327274" cy="3245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974241" y="4033192"/>
              <a:ext cx="327274" cy="3245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914752" y="4033191"/>
              <a:ext cx="327274" cy="3245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9164864" y="4082335"/>
              <a:ext cx="327274" cy="3245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33604" y="5544564"/>
              <a:ext cx="5921132" cy="114254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E</a:t>
              </a:r>
              <a:r>
                <a:rPr lang="en-US" sz="2400" b="1" dirty="0" smtClean="0"/>
                <a:t>nablers:  people, technology, facilities</a:t>
              </a:r>
              <a:endParaRPr lang="en-US" sz="2400" b="1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33604" y="1873771"/>
              <a:ext cx="5921132" cy="997806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G</a:t>
              </a:r>
              <a:r>
                <a:rPr lang="en-US" sz="2400" b="1" dirty="0" smtClean="0"/>
                <a:t>uides:  Reference info, rules, methods</a:t>
              </a:r>
              <a:endParaRPr lang="en-US" sz="2400" b="1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257713" y="2221574"/>
            <a:ext cx="1340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Trigger Events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413416" y="3052571"/>
            <a:ext cx="509666" cy="2002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971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5377525"/>
              </p:ext>
            </p:extLst>
          </p:nvPr>
        </p:nvGraphicFramePr>
        <p:xfrm>
          <a:off x="1672235" y="205437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 rot="10800000">
            <a:off x="2436426" y="1693889"/>
            <a:ext cx="6355829" cy="1101777"/>
            <a:chOff x="2188564" y="5291528"/>
            <a:chExt cx="6355829" cy="1101777"/>
          </a:xfrm>
        </p:grpSpPr>
        <p:sp>
          <p:nvSpPr>
            <p:cNvPr id="6" name="Flowchart: Off-page Connector 5"/>
            <p:cNvSpPr/>
            <p:nvPr/>
          </p:nvSpPr>
          <p:spPr>
            <a:xfrm rot="10800000">
              <a:off x="2188564" y="5291528"/>
              <a:ext cx="6355829" cy="1101777"/>
            </a:xfrm>
            <a:prstGeom prst="flowChartOffpageConnector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 rot="10800000">
              <a:off x="2856149" y="5608476"/>
              <a:ext cx="51361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Management Processes (source)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1213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enablers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19873208"/>
              </p:ext>
            </p:extLst>
          </p:nvPr>
        </p:nvGraphicFramePr>
        <p:xfrm>
          <a:off x="1657245" y="97463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113613" y="5486400"/>
            <a:ext cx="6355829" cy="1101777"/>
            <a:chOff x="2188564" y="5291528"/>
            <a:chExt cx="6355829" cy="1101777"/>
          </a:xfrm>
        </p:grpSpPr>
        <p:sp>
          <p:nvSpPr>
            <p:cNvPr id="3" name="Flowchart: Off-page Connector 2"/>
            <p:cNvSpPr/>
            <p:nvPr/>
          </p:nvSpPr>
          <p:spPr>
            <a:xfrm rot="10800000">
              <a:off x="2188564" y="5291528"/>
              <a:ext cx="6355829" cy="1101777"/>
            </a:xfrm>
            <a:prstGeom prst="flowChartOffpageConnector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450235" y="5608476"/>
              <a:ext cx="45420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Support Processes (source)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3706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2667000" y="1524000"/>
            <a:ext cx="34290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870460" y="1556037"/>
            <a:ext cx="335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chemeClr val="bg1"/>
                </a:solidFill>
              </a:rPr>
              <a:t>Process Change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059502" y="3563035"/>
            <a:ext cx="13633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Systems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962401" y="2333625"/>
            <a:ext cx="29472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Organization/Roles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038600" y="4648200"/>
            <a:ext cx="21909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Infrastructure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3124200" y="22098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3124200" y="4876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124200" y="3733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124200" y="25146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4114800" y="2743201"/>
            <a:ext cx="26034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/>
              <a:t>- </a:t>
            </a:r>
            <a:r>
              <a:rPr lang="en-US" altLang="en-US" sz="2400" dirty="0"/>
              <a:t>Human Change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4114800" y="3124201"/>
            <a:ext cx="160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- </a:t>
            </a:r>
            <a:r>
              <a:rPr lang="en-US" altLang="en-US" sz="2400" dirty="0"/>
              <a:t>Training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4191000" y="3962401"/>
            <a:ext cx="144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- IT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4114800" y="5105401"/>
            <a:ext cx="129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- PP&amp;E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4191000" y="4267201"/>
            <a:ext cx="2667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- Communications</a:t>
            </a:r>
          </a:p>
        </p:txBody>
      </p:sp>
      <p:sp>
        <p:nvSpPr>
          <p:cNvPr id="24598" name="AutoShape 22"/>
          <p:cNvSpPr>
            <a:spLocks noChangeArrowheads="1"/>
          </p:cNvSpPr>
          <p:nvPr/>
        </p:nvSpPr>
        <p:spPr bwMode="auto">
          <a:xfrm>
            <a:off x="7519217" y="2565817"/>
            <a:ext cx="914400" cy="3124200"/>
          </a:xfrm>
          <a:prstGeom prst="downArrow">
            <a:avLst>
              <a:gd name="adj1" fmla="val 50000"/>
              <a:gd name="adj2" fmla="val 8541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6934200" y="2018579"/>
            <a:ext cx="25511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70C0"/>
                </a:solidFill>
              </a:rPr>
              <a:t>= Alignment</a:t>
            </a:r>
            <a:endParaRPr lang="en-US" altLang="en-US" sz="2800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" y="119693"/>
            <a:ext cx="9720072" cy="1499616"/>
          </a:xfrm>
        </p:spPr>
        <p:txBody>
          <a:bodyPr/>
          <a:lstStyle/>
          <a:p>
            <a:r>
              <a:rPr lang="en-US" dirty="0" smtClean="0"/>
              <a:t>Holistic business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226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</a:t>
            </a:r>
            <a:r>
              <a:rPr lang="en-US" dirty="0" err="1" smtClean="0"/>
              <a:t>sipoc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73770"/>
            <a:ext cx="10728161" cy="4691922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Begin </a:t>
            </a:r>
            <a:r>
              <a:rPr lang="en-US" sz="3600" dirty="0"/>
              <a:t>with the process</a:t>
            </a:r>
            <a:r>
              <a:rPr lang="en-US" sz="3600" dirty="0" smtClean="0"/>
              <a:t>.  Define beginning and ending </a:t>
            </a:r>
          </a:p>
          <a:p>
            <a:pPr lvl="1"/>
            <a:r>
              <a:rPr lang="en-US" dirty="0" smtClean="0"/>
              <a:t>Map the process in </a:t>
            </a: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/>
              <a:t>to 5</a:t>
            </a:r>
            <a:r>
              <a:rPr lang="en-US" dirty="0" smtClean="0"/>
              <a:t> </a:t>
            </a:r>
            <a:r>
              <a:rPr lang="en-US" dirty="0"/>
              <a:t>high level steps.</a:t>
            </a:r>
          </a:p>
          <a:p>
            <a:r>
              <a:rPr lang="en-US" sz="3600" dirty="0" smtClean="0"/>
              <a:t>Identify </a:t>
            </a:r>
            <a:r>
              <a:rPr lang="en-US" sz="3600" dirty="0"/>
              <a:t>the outputs of </a:t>
            </a:r>
            <a:r>
              <a:rPr lang="en-US" sz="3600" dirty="0" smtClean="0"/>
              <a:t>the process</a:t>
            </a:r>
            <a:endParaRPr lang="en-US" sz="3600" dirty="0"/>
          </a:p>
          <a:p>
            <a:r>
              <a:rPr lang="en-US" sz="3600" dirty="0" smtClean="0"/>
              <a:t> </a:t>
            </a:r>
            <a:r>
              <a:rPr lang="en-US" sz="3600" dirty="0"/>
              <a:t>Identify the customers that </a:t>
            </a:r>
            <a:r>
              <a:rPr lang="en-US" sz="3600" dirty="0" smtClean="0"/>
              <a:t>receive process outputs</a:t>
            </a:r>
            <a:endParaRPr lang="en-US" sz="3600" dirty="0"/>
          </a:p>
          <a:p>
            <a:r>
              <a:rPr lang="en-US" sz="3600" dirty="0" smtClean="0"/>
              <a:t>Identify </a:t>
            </a:r>
            <a:r>
              <a:rPr lang="en-US" sz="3600" dirty="0"/>
              <a:t>the inputs required for </a:t>
            </a:r>
            <a:r>
              <a:rPr lang="en-US" sz="3600" dirty="0" smtClean="0"/>
              <a:t>proper </a:t>
            </a:r>
            <a:r>
              <a:rPr lang="en-US" sz="3600" dirty="0"/>
              <a:t>process </a:t>
            </a:r>
            <a:r>
              <a:rPr lang="en-US" sz="3600" dirty="0" smtClean="0"/>
              <a:t>function.</a:t>
            </a:r>
            <a:endParaRPr lang="en-US" sz="3600" dirty="0"/>
          </a:p>
          <a:p>
            <a:r>
              <a:rPr lang="en-US" sz="3600" dirty="0" smtClean="0"/>
              <a:t>Identify </a:t>
            </a:r>
            <a:r>
              <a:rPr lang="en-US" sz="3600" dirty="0"/>
              <a:t>the suppliers of </a:t>
            </a:r>
            <a:r>
              <a:rPr lang="en-US" sz="3600" dirty="0" smtClean="0"/>
              <a:t>the required process inputs.</a:t>
            </a:r>
          </a:p>
          <a:p>
            <a:r>
              <a:rPr lang="en-US" sz="3600" dirty="0" smtClean="0"/>
              <a:t>Identify relevant employees, support systems, and facilities</a:t>
            </a:r>
          </a:p>
          <a:p>
            <a:r>
              <a:rPr lang="en-US" sz="3600" dirty="0" smtClean="0"/>
              <a:t>Identify relevant guides and constraints</a:t>
            </a:r>
            <a:endParaRPr lang="en-US" sz="3600" dirty="0"/>
          </a:p>
          <a:p>
            <a:r>
              <a:rPr lang="en-US" sz="3600" dirty="0" smtClean="0"/>
              <a:t>Discuss </a:t>
            </a:r>
            <a:r>
              <a:rPr lang="en-US" sz="3600" dirty="0"/>
              <a:t>with </a:t>
            </a:r>
            <a:r>
              <a:rPr lang="en-US" sz="3600" dirty="0" smtClean="0"/>
              <a:t>stakeholders </a:t>
            </a:r>
            <a:r>
              <a:rPr lang="en-US" sz="3600" dirty="0"/>
              <a:t>for verification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41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062" y="-253868"/>
            <a:ext cx="9720072" cy="1499616"/>
          </a:xfrm>
        </p:spPr>
        <p:txBody>
          <a:bodyPr/>
          <a:lstStyle/>
          <a:p>
            <a:r>
              <a:rPr lang="en-US" dirty="0" smtClean="0"/>
              <a:t>7 steps to create a SIPOC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48" idx="2"/>
            <a:endCxn id="49" idx="0"/>
          </p:cNvCxnSpPr>
          <p:nvPr/>
        </p:nvCxnSpPr>
        <p:spPr>
          <a:xfrm flipH="1">
            <a:off x="5981934" y="2418644"/>
            <a:ext cx="15435" cy="2935112"/>
          </a:xfrm>
          <a:prstGeom prst="straightConnector1">
            <a:avLst/>
          </a:prstGeom>
          <a:ln w="36195">
            <a:solidFill>
              <a:srgbClr val="7F33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395595" y="1981200"/>
            <a:ext cx="1203547" cy="437444"/>
          </a:xfrm>
          <a:prstGeom prst="rect">
            <a:avLst/>
          </a:prstGeom>
          <a:solidFill>
            <a:srgbClr val="FF6600"/>
          </a:solidFill>
          <a:ln>
            <a:solidFill>
              <a:srgbClr val="7F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Step A (START)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425272" y="5353756"/>
            <a:ext cx="1113323" cy="437444"/>
          </a:xfrm>
          <a:prstGeom prst="rect">
            <a:avLst/>
          </a:prstGeom>
          <a:solidFill>
            <a:srgbClr val="FF6600"/>
          </a:solidFill>
          <a:ln>
            <a:solidFill>
              <a:srgbClr val="7F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Step 7 (END)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74472" y="3657600"/>
            <a:ext cx="1912328" cy="784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64592" indent="-164592">
              <a:buSzPct val="120000"/>
              <a:buFont typeface="+mj-lt"/>
              <a:buAutoNum type="arabicPeriod"/>
            </a:pPr>
            <a:r>
              <a:rPr lang="en-US" sz="1500" dirty="0">
                <a:solidFill>
                  <a:srgbClr val="000000"/>
                </a:solidFill>
              </a:rPr>
              <a:t>Identify start and end points of the process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6553202" y="2438402"/>
            <a:ext cx="380999" cy="1219199"/>
          </a:xfrm>
          <a:prstGeom prst="line">
            <a:avLst/>
          </a:prstGeom>
          <a:ln>
            <a:solidFill>
              <a:srgbClr val="7F33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49" idx="3"/>
          </p:cNvCxnSpPr>
          <p:nvPr/>
        </p:nvCxnSpPr>
        <p:spPr>
          <a:xfrm flipH="1">
            <a:off x="6538594" y="4495800"/>
            <a:ext cx="548006" cy="1076678"/>
          </a:xfrm>
          <a:prstGeom prst="line">
            <a:avLst/>
          </a:prstGeom>
          <a:ln>
            <a:solidFill>
              <a:srgbClr val="7F33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705600" y="1981201"/>
            <a:ext cx="1676400" cy="12464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64592" indent="-164592">
              <a:buSzPct val="120000"/>
              <a:buFont typeface="+mj-lt"/>
              <a:buAutoNum type="arabicPeriod" startAt="3"/>
            </a:pPr>
            <a:r>
              <a:rPr lang="en-US" sz="1500" dirty="0">
                <a:solidFill>
                  <a:srgbClr val="000000"/>
                </a:solidFill>
              </a:rPr>
              <a:t>Identify process outputs. Same process may have multiple outputs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305800" y="1905000"/>
            <a:ext cx="20574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64592" indent="-164592">
              <a:buSzPct val="120000"/>
              <a:buFont typeface="+mj-lt"/>
              <a:buAutoNum type="arabicPeriod" startAt="4"/>
            </a:pPr>
            <a:r>
              <a:rPr lang="en-US" sz="1500" dirty="0">
                <a:solidFill>
                  <a:srgbClr val="000000"/>
                </a:solidFill>
              </a:rPr>
              <a:t>Identify customers or users of outputs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057400" y="1905000"/>
            <a:ext cx="18288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64592" indent="-164592">
              <a:buSzPct val="120000"/>
              <a:buFont typeface="+mj-lt"/>
              <a:buAutoNum type="arabicPeriod" startAt="6"/>
            </a:pPr>
            <a:r>
              <a:rPr lang="en-US" sz="1500" dirty="0">
                <a:solidFill>
                  <a:srgbClr val="000000"/>
                </a:solidFill>
              </a:rPr>
              <a:t>Identify suppliers of inputs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10000" y="1905000"/>
            <a:ext cx="16764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64592" indent="-164592">
              <a:buSzPct val="120000"/>
              <a:buFont typeface="+mj-lt"/>
              <a:buAutoNum type="arabicPeriod" startAt="5"/>
            </a:pPr>
            <a:r>
              <a:rPr lang="en-US" sz="1500" dirty="0">
                <a:solidFill>
                  <a:srgbClr val="000000"/>
                </a:solidFill>
              </a:rPr>
              <a:t>Identify process inputs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657600" y="3632537"/>
            <a:ext cx="1822918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64592" indent="-164592">
              <a:buSzPct val="120000"/>
              <a:buFont typeface="+mj-lt"/>
              <a:buAutoNum type="arabicPeriod" startAt="2"/>
            </a:pPr>
            <a:r>
              <a:rPr lang="en-US" sz="1500" dirty="0">
                <a:solidFill>
                  <a:srgbClr val="000000"/>
                </a:solidFill>
              </a:rPr>
              <a:t>Add process steps between start and end processes</a:t>
            </a:r>
          </a:p>
        </p:txBody>
      </p:sp>
      <p:cxnSp>
        <p:nvCxnSpPr>
          <p:cNvPr id="56" name="Straight Connector 55"/>
          <p:cNvCxnSpPr>
            <a:endCxn id="58" idx="1"/>
          </p:cNvCxnSpPr>
          <p:nvPr/>
        </p:nvCxnSpPr>
        <p:spPr>
          <a:xfrm flipV="1">
            <a:off x="5105401" y="2764368"/>
            <a:ext cx="478697" cy="969433"/>
          </a:xfrm>
          <a:prstGeom prst="line">
            <a:avLst/>
          </a:prstGeom>
          <a:ln>
            <a:solidFill>
              <a:srgbClr val="7F33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62" idx="1"/>
          </p:cNvCxnSpPr>
          <p:nvPr/>
        </p:nvCxnSpPr>
        <p:spPr>
          <a:xfrm>
            <a:off x="4953001" y="4419601"/>
            <a:ext cx="631097" cy="447323"/>
          </a:xfrm>
          <a:prstGeom prst="line">
            <a:avLst/>
          </a:prstGeom>
          <a:ln>
            <a:solidFill>
              <a:srgbClr val="7F33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5584098" y="2545645"/>
            <a:ext cx="858203" cy="437444"/>
          </a:xfrm>
          <a:prstGeom prst="rect">
            <a:avLst/>
          </a:prstGeom>
          <a:solidFill>
            <a:schemeClr val="bg1"/>
          </a:solidFill>
          <a:ln>
            <a:solidFill>
              <a:srgbClr val="7F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rgbClr val="000000"/>
                </a:solidFill>
              </a:rPr>
              <a:t>Step B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584098" y="3081868"/>
            <a:ext cx="858203" cy="437444"/>
          </a:xfrm>
          <a:prstGeom prst="rect">
            <a:avLst/>
          </a:prstGeom>
          <a:solidFill>
            <a:schemeClr val="bg1"/>
          </a:solidFill>
          <a:ln>
            <a:solidFill>
              <a:srgbClr val="7F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rgbClr val="000000"/>
                </a:solidFill>
              </a:rPr>
              <a:t>Step C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584098" y="3589868"/>
            <a:ext cx="858203" cy="437444"/>
          </a:xfrm>
          <a:prstGeom prst="rect">
            <a:avLst/>
          </a:prstGeom>
          <a:solidFill>
            <a:schemeClr val="bg1"/>
          </a:solidFill>
          <a:ln>
            <a:solidFill>
              <a:srgbClr val="7F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rgbClr val="000000"/>
                </a:solidFill>
              </a:rPr>
              <a:t>Step D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584098" y="4126090"/>
            <a:ext cx="858203" cy="437444"/>
          </a:xfrm>
          <a:prstGeom prst="rect">
            <a:avLst/>
          </a:prstGeom>
          <a:solidFill>
            <a:schemeClr val="bg1"/>
          </a:solidFill>
          <a:ln>
            <a:solidFill>
              <a:srgbClr val="7F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rgbClr val="000000"/>
                </a:solidFill>
              </a:rPr>
              <a:t>Step E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584098" y="4648201"/>
            <a:ext cx="858203" cy="437444"/>
          </a:xfrm>
          <a:prstGeom prst="rect">
            <a:avLst/>
          </a:prstGeom>
          <a:solidFill>
            <a:schemeClr val="bg1"/>
          </a:solidFill>
          <a:ln>
            <a:solidFill>
              <a:srgbClr val="7F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rgbClr val="000000"/>
                </a:solidFill>
              </a:rPr>
              <a:t>Step 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05000" y="5833646"/>
            <a:ext cx="85344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00584" indent="-100584">
              <a:buClr>
                <a:schemeClr val="tx1"/>
              </a:buClr>
              <a:buSzPct val="100000"/>
              <a:buFont typeface="+mj-lt"/>
              <a:buAutoNum type="arabicPeriod" startAt="7"/>
            </a:pPr>
            <a:r>
              <a:rPr lang="en-US" sz="1600" dirty="0">
                <a:solidFill>
                  <a:srgbClr val="000000"/>
                </a:solidFill>
              </a:rPr>
              <a:t>Determine metrics that is or should be measured at input, process and output points. </a:t>
            </a:r>
          </a:p>
        </p:txBody>
      </p:sp>
      <p:sp>
        <p:nvSpPr>
          <p:cNvPr id="64" name="Oval 4"/>
          <p:cNvSpPr>
            <a:spLocks noChangeAspect="1" noChangeArrowheads="1"/>
          </p:cNvSpPr>
          <p:nvPr/>
        </p:nvSpPr>
        <p:spPr bwMode="auto">
          <a:xfrm>
            <a:off x="2675458" y="974282"/>
            <a:ext cx="430218" cy="413602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12700">
            <a:noFill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fr-CA" sz="2400" b="1" dirty="0">
                <a:solidFill>
                  <a:schemeClr val="bg1"/>
                </a:solidFill>
                <a:cs typeface="Arial" charset="0"/>
              </a:rPr>
              <a:t>S</a:t>
            </a:r>
          </a:p>
        </p:txBody>
      </p:sp>
      <p:sp>
        <p:nvSpPr>
          <p:cNvPr id="67" name="Oval 66"/>
          <p:cNvSpPr>
            <a:spLocks noChangeAspect="1" noChangeArrowheads="1"/>
          </p:cNvSpPr>
          <p:nvPr/>
        </p:nvSpPr>
        <p:spPr bwMode="auto">
          <a:xfrm>
            <a:off x="4351858" y="974282"/>
            <a:ext cx="430218" cy="413602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12700">
            <a:noFill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fr-CA" sz="2400" b="1" dirty="0">
                <a:solidFill>
                  <a:schemeClr val="bg1"/>
                </a:solidFill>
                <a:cs typeface="Arial" charset="0"/>
              </a:rPr>
              <a:t>I</a:t>
            </a:r>
          </a:p>
        </p:txBody>
      </p:sp>
      <p:sp>
        <p:nvSpPr>
          <p:cNvPr id="68" name="Oval 67"/>
          <p:cNvSpPr>
            <a:spLocks noChangeAspect="1" noChangeArrowheads="1"/>
          </p:cNvSpPr>
          <p:nvPr/>
        </p:nvSpPr>
        <p:spPr bwMode="auto">
          <a:xfrm>
            <a:off x="5741982" y="974282"/>
            <a:ext cx="430218" cy="413602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12700">
            <a:noFill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fr-CA" sz="2400" b="1" dirty="0">
                <a:solidFill>
                  <a:schemeClr val="bg1"/>
                </a:solidFill>
                <a:cs typeface="Arial" charset="0"/>
              </a:rPr>
              <a:t>P</a:t>
            </a:r>
          </a:p>
        </p:txBody>
      </p:sp>
      <p:sp>
        <p:nvSpPr>
          <p:cNvPr id="69" name="Oval 8"/>
          <p:cNvSpPr>
            <a:spLocks noChangeAspect="1" noChangeArrowheads="1"/>
          </p:cNvSpPr>
          <p:nvPr/>
        </p:nvSpPr>
        <p:spPr bwMode="auto">
          <a:xfrm>
            <a:off x="7162800" y="1034198"/>
            <a:ext cx="430218" cy="413602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12700">
            <a:noFill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fr-CA" sz="2400" b="1" dirty="0">
                <a:solidFill>
                  <a:schemeClr val="bg1"/>
                </a:solidFill>
                <a:cs typeface="Arial" charset="0"/>
              </a:rPr>
              <a:t>O</a:t>
            </a:r>
          </a:p>
        </p:txBody>
      </p:sp>
      <p:sp>
        <p:nvSpPr>
          <p:cNvPr id="71" name="Oval 70"/>
          <p:cNvSpPr>
            <a:spLocks noChangeAspect="1" noChangeArrowheads="1"/>
          </p:cNvSpPr>
          <p:nvPr/>
        </p:nvSpPr>
        <p:spPr bwMode="auto">
          <a:xfrm>
            <a:off x="8686800" y="1034198"/>
            <a:ext cx="430218" cy="413602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12700">
            <a:noFill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fr-CA" sz="2400" b="1" dirty="0">
                <a:solidFill>
                  <a:schemeClr val="bg1"/>
                </a:solidFill>
                <a:cs typeface="Arial" charset="0"/>
              </a:rPr>
              <a:t>C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28800" y="762000"/>
            <a:ext cx="8534400" cy="1143000"/>
            <a:chOff x="533400" y="838200"/>
            <a:chExt cx="7924800" cy="1524000"/>
          </a:xfrm>
        </p:grpSpPr>
        <p:sp>
          <p:nvSpPr>
            <p:cNvPr id="37" name="Text Box 5"/>
            <p:cNvSpPr txBox="1">
              <a:spLocks noChangeArrowheads="1"/>
            </p:cNvSpPr>
            <p:nvPr/>
          </p:nvSpPr>
          <p:spPr bwMode="auto">
            <a:xfrm>
              <a:off x="2677472" y="1600200"/>
              <a:ext cx="807067" cy="6155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 dirty="0">
                  <a:solidFill>
                    <a:srgbClr val="000000"/>
                  </a:solidFill>
                </a:rPr>
                <a:t>Input</a:t>
              </a:r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5452310" y="1600200"/>
              <a:ext cx="1024388" cy="6155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 dirty="0">
                  <a:solidFill>
                    <a:srgbClr val="000000"/>
                  </a:solidFill>
                </a:rPr>
                <a:t>Output</a:t>
              </a:r>
            </a:p>
          </p:txBody>
        </p:sp>
        <p:sp>
          <p:nvSpPr>
            <p:cNvPr id="39" name="Text Box 8"/>
            <p:cNvSpPr txBox="1">
              <a:spLocks noChangeArrowheads="1"/>
            </p:cNvSpPr>
            <p:nvPr/>
          </p:nvSpPr>
          <p:spPr bwMode="auto">
            <a:xfrm>
              <a:off x="772633" y="1600200"/>
              <a:ext cx="1152398" cy="6155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 dirty="0">
                  <a:solidFill>
                    <a:srgbClr val="000000"/>
                  </a:solidFill>
                </a:rPr>
                <a:t>Supplier</a:t>
              </a:r>
            </a:p>
          </p:txBody>
        </p:sp>
        <p:sp>
          <p:nvSpPr>
            <p:cNvPr id="40" name="Text Box 10"/>
            <p:cNvSpPr txBox="1">
              <a:spLocks noChangeArrowheads="1"/>
            </p:cNvSpPr>
            <p:nvPr/>
          </p:nvSpPr>
          <p:spPr bwMode="auto">
            <a:xfrm>
              <a:off x="6742625" y="1600200"/>
              <a:ext cx="1316075" cy="6155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 dirty="0">
                  <a:solidFill>
                    <a:srgbClr val="000000"/>
                  </a:solidFill>
                </a:rPr>
                <a:t>Customer</a:t>
              </a:r>
            </a:p>
          </p:txBody>
        </p:sp>
        <p:sp>
          <p:nvSpPr>
            <p:cNvPr id="41" name="Rectangle 1"/>
            <p:cNvSpPr>
              <a:spLocks noChangeArrowheads="1"/>
            </p:cNvSpPr>
            <p:nvPr/>
          </p:nvSpPr>
          <p:spPr bwMode="auto">
            <a:xfrm>
              <a:off x="3778794" y="1600200"/>
              <a:ext cx="1067019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2400" b="1" dirty="0">
                  <a:solidFill>
                    <a:srgbClr val="000000"/>
                  </a:solidFill>
                  <a:latin typeface="+mn-lt"/>
                </a:rPr>
                <a:t>Process</a:t>
              </a:r>
              <a:endParaRPr lang="en-US" altLang="en-US" sz="2400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2286000" y="990600"/>
              <a:ext cx="0" cy="1219200"/>
            </a:xfrm>
            <a:prstGeom prst="line">
              <a:avLst/>
            </a:prstGeom>
            <a:ln w="3175">
              <a:solidFill>
                <a:schemeClr val="accent2">
                  <a:lumMod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ight Arrow 75"/>
            <p:cNvSpPr/>
            <p:nvPr/>
          </p:nvSpPr>
          <p:spPr>
            <a:xfrm>
              <a:off x="533400" y="838200"/>
              <a:ext cx="7924800" cy="1524000"/>
            </a:xfrm>
            <a:prstGeom prst="rightArrow">
              <a:avLst>
                <a:gd name="adj1" fmla="val 81481"/>
                <a:gd name="adj2" fmla="val 50000"/>
              </a:avLst>
            </a:prstGeom>
            <a:noFill/>
            <a:ln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3733800" y="990600"/>
              <a:ext cx="0" cy="1219200"/>
            </a:xfrm>
            <a:prstGeom prst="line">
              <a:avLst/>
            </a:prstGeom>
            <a:ln w="3175">
              <a:solidFill>
                <a:schemeClr val="accent2">
                  <a:lumMod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5105400" y="990600"/>
              <a:ext cx="0" cy="1219200"/>
            </a:xfrm>
            <a:prstGeom prst="line">
              <a:avLst/>
            </a:prstGeom>
            <a:ln w="3175">
              <a:solidFill>
                <a:schemeClr val="accent2">
                  <a:lumMod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553200" y="990600"/>
              <a:ext cx="0" cy="1219200"/>
            </a:xfrm>
            <a:prstGeom prst="line">
              <a:avLst/>
            </a:prstGeom>
            <a:ln w="3175">
              <a:solidFill>
                <a:schemeClr val="accent2">
                  <a:lumMod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6243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Facilitating a </a:t>
            </a:r>
            <a:r>
              <a:rPr lang="en-US" dirty="0" err="1" smtClean="0"/>
              <a:t>sipoc</a:t>
            </a:r>
            <a:r>
              <a:rPr lang="en-US" dirty="0" smtClean="0"/>
              <a:t>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279692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Select a Small Team</a:t>
            </a:r>
            <a:r>
              <a:rPr lang="en-US" dirty="0"/>
              <a:t> – Since SIPOC’s are high-level documents, they can usually be made with a small team of supervisors or managers who understand the overall process at a high level.</a:t>
            </a:r>
          </a:p>
          <a:p>
            <a:r>
              <a:rPr lang="en-US" b="1" dirty="0"/>
              <a:t>Show an Example</a:t>
            </a:r>
            <a:r>
              <a:rPr lang="en-US" dirty="0"/>
              <a:t> – At the beginning of the meeting, show a completed SIPOC example to help convey the desired outcome of the meeting.</a:t>
            </a:r>
          </a:p>
          <a:p>
            <a:r>
              <a:rPr lang="en-US" b="1" dirty="0"/>
              <a:t>Sticky Notes</a:t>
            </a:r>
            <a:r>
              <a:rPr lang="en-US" dirty="0"/>
              <a:t> – Use large sticky-notes and make the SIPOC on a blank wall or whiteboard.  This allows for quick repositioning of the SIPOC elements without erasing and re-writing them.   Another option is to use </a:t>
            </a:r>
            <a:r>
              <a:rPr lang="en-US" dirty="0" smtClean="0"/>
              <a:t>a </a:t>
            </a:r>
            <a:r>
              <a:rPr lang="en-US" dirty="0"/>
              <a:t>templates on a computer with a projector screen.</a:t>
            </a:r>
          </a:p>
          <a:p>
            <a:r>
              <a:rPr lang="en-US" b="1" dirty="0"/>
              <a:t>Follow the </a:t>
            </a:r>
            <a:r>
              <a:rPr lang="en-US" b="1" dirty="0" smtClean="0"/>
              <a:t>Sequence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20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74563" y="958323"/>
            <a:ext cx="1543050" cy="4351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 dirty="0">
                <a:solidFill>
                  <a:schemeClr val="bg1"/>
                </a:solidFill>
              </a:rPr>
              <a:t>Suppliers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438968" y="958324"/>
            <a:ext cx="1543050" cy="4351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303375" y="958325"/>
            <a:ext cx="1543050" cy="4351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 dirty="0">
                <a:solidFill>
                  <a:schemeClr val="bg1"/>
                </a:solidFill>
              </a:rPr>
              <a:t>Processes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167780" y="958325"/>
            <a:ext cx="1543050" cy="4351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9032186" y="958326"/>
            <a:ext cx="1543050" cy="4351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>
                <a:solidFill>
                  <a:schemeClr val="bg1"/>
                </a:solidFill>
              </a:rPr>
              <a:t>Customers</a:t>
            </a:r>
            <a:endParaRPr lang="en-US" sz="2250" dirty="0">
              <a:solidFill>
                <a:schemeClr val="bg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267077" y="1051560"/>
            <a:ext cx="5654670" cy="5463540"/>
            <a:chOff x="2011682" y="1524000"/>
            <a:chExt cx="6031648" cy="5425440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2011682" y="1524000"/>
              <a:ext cx="14896" cy="542544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980690" y="1524000"/>
              <a:ext cx="14896" cy="542544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949698" y="1524000"/>
              <a:ext cx="14896" cy="542544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028434" y="1524000"/>
              <a:ext cx="14896" cy="542544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574563" y="171450"/>
            <a:ext cx="7053182" cy="2943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13" dirty="0"/>
              <a:t>Process or Function Name: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710830" y="171450"/>
            <a:ext cx="1721582" cy="2943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13"/>
              <a:t>Date: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74563" y="516799"/>
            <a:ext cx="4527152" cy="2943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13" dirty="0"/>
              <a:t>Scope: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81724" y="516799"/>
            <a:ext cx="4250688" cy="2943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13" dirty="0"/>
              <a:t>Notes: </a:t>
            </a:r>
          </a:p>
        </p:txBody>
      </p:sp>
      <p:sp>
        <p:nvSpPr>
          <p:cNvPr id="30" name="Oval 29"/>
          <p:cNvSpPr/>
          <p:nvPr/>
        </p:nvSpPr>
        <p:spPr>
          <a:xfrm>
            <a:off x="5215181" y="1468479"/>
            <a:ext cx="1655592" cy="423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25" dirty="0"/>
              <a:t>Trigger or Starting Point</a:t>
            </a:r>
          </a:p>
        </p:txBody>
      </p:sp>
      <p:sp>
        <p:nvSpPr>
          <p:cNvPr id="31" name="Oval 30"/>
          <p:cNvSpPr/>
          <p:nvPr/>
        </p:nvSpPr>
        <p:spPr>
          <a:xfrm>
            <a:off x="5215180" y="6112415"/>
            <a:ext cx="1655592" cy="423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25" dirty="0"/>
              <a:t>Ending Point</a:t>
            </a:r>
          </a:p>
        </p:txBody>
      </p:sp>
    </p:spTree>
    <p:extLst>
      <p:ext uri="{BB962C8B-B14F-4D97-AF65-F5344CB8AC3E}">
        <p14:creationId xmlns:p14="http://schemas.microsoft.com/office/powerpoint/2010/main" val="110464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Making Coffee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89274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554" y="-121938"/>
            <a:ext cx="9720072" cy="1499616"/>
          </a:xfrm>
        </p:spPr>
        <p:txBody>
          <a:bodyPr/>
          <a:lstStyle/>
          <a:p>
            <a:r>
              <a:rPr lang="en-US" dirty="0" smtClean="0"/>
              <a:t>Coffee making example SIPOC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83" idx="2"/>
            <a:endCxn id="88" idx="0"/>
          </p:cNvCxnSpPr>
          <p:nvPr/>
        </p:nvCxnSpPr>
        <p:spPr>
          <a:xfrm>
            <a:off x="5912459" y="2311684"/>
            <a:ext cx="0" cy="3085661"/>
          </a:xfrm>
          <a:prstGeom prst="straightConnector1">
            <a:avLst/>
          </a:prstGeom>
          <a:ln w="36195">
            <a:solidFill>
              <a:srgbClr val="7F33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3781219" y="1047690"/>
            <a:ext cx="75533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rgbClr val="000000"/>
                </a:solidFill>
              </a:rPr>
              <a:t>Input</a:t>
            </a:r>
          </a:p>
        </p:txBody>
      </p:sp>
      <p:sp>
        <p:nvSpPr>
          <p:cNvPr id="69" name="Text Box 6"/>
          <p:cNvSpPr txBox="1">
            <a:spLocks noChangeArrowheads="1"/>
          </p:cNvSpPr>
          <p:nvPr/>
        </p:nvSpPr>
        <p:spPr bwMode="auto">
          <a:xfrm>
            <a:off x="7199034" y="1047690"/>
            <a:ext cx="94769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rgbClr val="000000"/>
                </a:solidFill>
              </a:rPr>
              <a:t>Output</a:t>
            </a:r>
          </a:p>
        </p:txBody>
      </p:sp>
      <p:sp>
        <p:nvSpPr>
          <p:cNvPr id="71" name="Text Box 8"/>
          <p:cNvSpPr txBox="1">
            <a:spLocks noChangeArrowheads="1"/>
          </p:cNvSpPr>
          <p:nvPr/>
        </p:nvSpPr>
        <p:spPr bwMode="auto">
          <a:xfrm>
            <a:off x="1931759" y="1047690"/>
            <a:ext cx="106631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rgbClr val="000000"/>
                </a:solidFill>
              </a:rPr>
              <a:t>Supplier</a:t>
            </a:r>
          </a:p>
        </p:txBody>
      </p:sp>
      <p:sp>
        <p:nvSpPr>
          <p:cNvPr id="75" name="Text Box 10"/>
          <p:cNvSpPr txBox="1">
            <a:spLocks noChangeArrowheads="1"/>
          </p:cNvSpPr>
          <p:nvPr/>
        </p:nvSpPr>
        <p:spPr bwMode="auto">
          <a:xfrm>
            <a:off x="8822525" y="1047690"/>
            <a:ext cx="121161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rgbClr val="000000"/>
                </a:solidFill>
              </a:rPr>
              <a:t>Customer</a:t>
            </a:r>
          </a:p>
        </p:txBody>
      </p:sp>
      <p:sp>
        <p:nvSpPr>
          <p:cNvPr id="76" name="Rectangle 1"/>
          <p:cNvSpPr>
            <a:spLocks noChangeArrowheads="1"/>
          </p:cNvSpPr>
          <p:nvPr/>
        </p:nvSpPr>
        <p:spPr bwMode="auto">
          <a:xfrm>
            <a:off x="5454692" y="1047690"/>
            <a:ext cx="9925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2000" b="1" dirty="0">
                <a:solidFill>
                  <a:srgbClr val="000000"/>
                </a:solidFill>
              </a:rPr>
              <a:t>Process</a:t>
            </a:r>
            <a:endParaRPr lang="en-US" altLang="en-US" sz="2000" dirty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580871" y="1839807"/>
            <a:ext cx="179775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0" hangingPunct="0">
              <a:spcBef>
                <a:spcPct val="25000"/>
              </a:spcBef>
              <a:buFont typeface="Arial"/>
              <a:buChar char="•"/>
            </a:pPr>
            <a:r>
              <a:rPr lang="en-US" sz="1600" dirty="0"/>
              <a:t>Me/You</a:t>
            </a:r>
          </a:p>
          <a:p>
            <a:pPr marL="285750" indent="-285750" eaLnBrk="0" hangingPunct="0">
              <a:spcBef>
                <a:spcPct val="25000"/>
              </a:spcBef>
              <a:buFont typeface="Arial"/>
              <a:buChar char="•"/>
            </a:pPr>
            <a:r>
              <a:rPr lang="en-US" sz="1600" dirty="0"/>
              <a:t>Dad/Mom</a:t>
            </a:r>
          </a:p>
          <a:p>
            <a:pPr marL="285750" indent="-285750" eaLnBrk="0" hangingPunct="0">
              <a:spcBef>
                <a:spcPct val="25000"/>
              </a:spcBef>
              <a:buFont typeface="Arial"/>
              <a:buChar char="•"/>
            </a:pPr>
            <a:r>
              <a:rPr lang="en-US" sz="1600" dirty="0"/>
              <a:t>Employees</a:t>
            </a:r>
          </a:p>
          <a:p>
            <a:pPr marL="285750" indent="-285750" eaLnBrk="0" hangingPunct="0">
              <a:spcBef>
                <a:spcPct val="25000"/>
              </a:spcBef>
              <a:buFont typeface="Arial"/>
              <a:buChar char="•"/>
            </a:pPr>
            <a:r>
              <a:rPr lang="en-US" sz="1600" dirty="0"/>
              <a:t>Drivers</a:t>
            </a:r>
          </a:p>
          <a:p>
            <a:pPr marL="285750" indent="-285750" eaLnBrk="0" hangingPunct="0">
              <a:spcBef>
                <a:spcPct val="25000"/>
              </a:spcBef>
              <a:buFont typeface="Arial"/>
              <a:buChar char="•"/>
            </a:pPr>
            <a:r>
              <a:rPr lang="en-US" sz="1600" dirty="0"/>
              <a:t>Other drop-in customers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619401" y="1749055"/>
            <a:ext cx="124499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/>
              <a:buChar char="•"/>
            </a:pPr>
            <a:r>
              <a:rPr lang="en-US" altLang="en-US" sz="1600" dirty="0"/>
              <a:t>Kettle</a:t>
            </a:r>
          </a:p>
          <a:p>
            <a:pPr marL="285750" lvl="1" indent="-285750">
              <a:buFont typeface="Arial"/>
              <a:buChar char="•"/>
            </a:pPr>
            <a:r>
              <a:rPr lang="en-US" altLang="en-US" sz="1600" dirty="0"/>
              <a:t>Water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56870" y="1839807"/>
            <a:ext cx="14478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en-US" sz="1600" dirty="0"/>
              <a:t>Mug of hot coffee</a:t>
            </a:r>
          </a:p>
        </p:txBody>
      </p:sp>
      <p:sp>
        <p:nvSpPr>
          <p:cNvPr id="82" name="Rectangle 81"/>
          <p:cNvSpPr/>
          <p:nvPr/>
        </p:nvSpPr>
        <p:spPr>
          <a:xfrm>
            <a:off x="1789460" y="1676400"/>
            <a:ext cx="17876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en-US" sz="1600" dirty="0"/>
              <a:t>Joe’s Cafe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228070" y="1749005"/>
            <a:ext cx="1368778" cy="56267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Boil water</a:t>
            </a:r>
          </a:p>
        </p:txBody>
      </p:sp>
      <p:sp>
        <p:nvSpPr>
          <p:cNvPr id="84" name="Rectangle 83"/>
          <p:cNvSpPr/>
          <p:nvPr/>
        </p:nvSpPr>
        <p:spPr>
          <a:xfrm>
            <a:off x="5228070" y="2438739"/>
            <a:ext cx="1368778" cy="562678"/>
          </a:xfrm>
          <a:prstGeom prst="rect">
            <a:avLst/>
          </a:prstGeom>
          <a:solidFill>
            <a:schemeClr val="bg1"/>
          </a:solidFill>
          <a:ln>
            <a:solidFill>
              <a:srgbClr val="7F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Add coffee to mug</a:t>
            </a:r>
          </a:p>
        </p:txBody>
      </p:sp>
      <p:sp>
        <p:nvSpPr>
          <p:cNvPr id="85" name="Rectangle 84"/>
          <p:cNvSpPr/>
          <p:nvPr/>
        </p:nvSpPr>
        <p:spPr>
          <a:xfrm>
            <a:off x="5228070" y="3128475"/>
            <a:ext cx="1368778" cy="562678"/>
          </a:xfrm>
          <a:prstGeom prst="rect">
            <a:avLst/>
          </a:prstGeom>
          <a:solidFill>
            <a:schemeClr val="bg1"/>
          </a:solidFill>
          <a:ln>
            <a:solidFill>
              <a:srgbClr val="7F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Add sugar &amp; milk to mug</a:t>
            </a:r>
          </a:p>
        </p:txBody>
      </p:sp>
      <p:sp>
        <p:nvSpPr>
          <p:cNvPr id="86" name="Rectangle 85"/>
          <p:cNvSpPr/>
          <p:nvPr/>
        </p:nvSpPr>
        <p:spPr>
          <a:xfrm>
            <a:off x="5228070" y="3781908"/>
            <a:ext cx="1368778" cy="562678"/>
          </a:xfrm>
          <a:prstGeom prst="rect">
            <a:avLst/>
          </a:prstGeom>
          <a:solidFill>
            <a:schemeClr val="bg1"/>
          </a:solidFill>
          <a:ln>
            <a:solidFill>
              <a:srgbClr val="7F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5F5F5F"/>
                </a:solidFill>
              </a:rPr>
              <a:t>Add boiling water to mug</a:t>
            </a:r>
          </a:p>
        </p:txBody>
      </p:sp>
      <p:sp>
        <p:nvSpPr>
          <p:cNvPr id="87" name="Rectangle 86"/>
          <p:cNvSpPr/>
          <p:nvPr/>
        </p:nvSpPr>
        <p:spPr>
          <a:xfrm>
            <a:off x="5228070" y="4471643"/>
            <a:ext cx="1368778" cy="562678"/>
          </a:xfrm>
          <a:prstGeom prst="rect">
            <a:avLst/>
          </a:prstGeom>
          <a:solidFill>
            <a:schemeClr val="bg1"/>
          </a:solidFill>
          <a:ln>
            <a:solidFill>
              <a:srgbClr val="7F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5F5F5F"/>
                </a:solidFill>
              </a:rPr>
              <a:t>Stir coffee with spoon</a:t>
            </a:r>
          </a:p>
        </p:txBody>
      </p:sp>
      <p:sp>
        <p:nvSpPr>
          <p:cNvPr id="88" name="Rectangle 87"/>
          <p:cNvSpPr/>
          <p:nvPr/>
        </p:nvSpPr>
        <p:spPr>
          <a:xfrm>
            <a:off x="5228070" y="5397344"/>
            <a:ext cx="1368778" cy="56267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Deliver to Client</a:t>
            </a:r>
          </a:p>
        </p:txBody>
      </p:sp>
      <p:sp>
        <p:nvSpPr>
          <p:cNvPr id="96" name="Rectangle 95"/>
          <p:cNvSpPr/>
          <p:nvPr/>
        </p:nvSpPr>
        <p:spPr>
          <a:xfrm>
            <a:off x="3619401" y="2402488"/>
            <a:ext cx="124499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/>
              <a:buChar char="•"/>
            </a:pPr>
            <a:r>
              <a:rPr lang="en-US" altLang="en-US" sz="1600" dirty="0"/>
              <a:t>Mug</a:t>
            </a:r>
          </a:p>
          <a:p>
            <a:pPr marL="285750" lvl="1" indent="-285750">
              <a:buFont typeface="Arial"/>
              <a:buChar char="•"/>
            </a:pPr>
            <a:r>
              <a:rPr lang="en-US" altLang="en-US" sz="1600" dirty="0"/>
              <a:t>Coffee</a:t>
            </a:r>
          </a:p>
        </p:txBody>
      </p:sp>
      <p:sp>
        <p:nvSpPr>
          <p:cNvPr id="97" name="Rectangle 96"/>
          <p:cNvSpPr/>
          <p:nvPr/>
        </p:nvSpPr>
        <p:spPr>
          <a:xfrm>
            <a:off x="3619401" y="3128525"/>
            <a:ext cx="124499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/>
              <a:buChar char="•"/>
            </a:pPr>
            <a:r>
              <a:rPr lang="en-US" altLang="en-US" sz="1600" dirty="0"/>
              <a:t>Sugar</a:t>
            </a:r>
          </a:p>
          <a:p>
            <a:pPr marL="285750" lvl="1" indent="-285750">
              <a:buFont typeface="Arial"/>
              <a:buChar char="•"/>
            </a:pPr>
            <a:r>
              <a:rPr lang="en-US" altLang="en-US" sz="1600" dirty="0"/>
              <a:t>Milk</a:t>
            </a:r>
          </a:p>
        </p:txBody>
      </p:sp>
      <p:sp>
        <p:nvSpPr>
          <p:cNvPr id="98" name="Rectangle 97"/>
          <p:cNvSpPr/>
          <p:nvPr/>
        </p:nvSpPr>
        <p:spPr>
          <a:xfrm>
            <a:off x="3619401" y="4471693"/>
            <a:ext cx="12449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/>
              <a:buChar char="•"/>
            </a:pPr>
            <a:r>
              <a:rPr lang="en-US" altLang="en-US" sz="1600" dirty="0"/>
              <a:t>Spoon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752601" y="914400"/>
            <a:ext cx="8669269" cy="5181600"/>
            <a:chOff x="334530" y="914400"/>
            <a:chExt cx="8669269" cy="5181600"/>
          </a:xfrm>
        </p:grpSpPr>
        <p:cxnSp>
          <p:nvCxnSpPr>
            <p:cNvPr id="42" name="Straight Connector 41"/>
            <p:cNvCxnSpPr/>
            <p:nvPr/>
          </p:nvCxnSpPr>
          <p:spPr>
            <a:xfrm flipH="1">
              <a:off x="2187223" y="5208322"/>
              <a:ext cx="3375377" cy="0"/>
            </a:xfrm>
            <a:prstGeom prst="line">
              <a:avLst/>
            </a:prstGeom>
            <a:ln w="3175" cmpd="sng">
              <a:solidFill>
                <a:schemeClr val="accent2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2187223" y="4419600"/>
              <a:ext cx="3375377" cy="0"/>
            </a:xfrm>
            <a:prstGeom prst="line">
              <a:avLst/>
            </a:prstGeom>
            <a:ln w="3175" cmpd="sng">
              <a:solidFill>
                <a:schemeClr val="accent2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187223" y="2362200"/>
              <a:ext cx="3375377" cy="0"/>
            </a:xfrm>
            <a:prstGeom prst="line">
              <a:avLst/>
            </a:prstGeom>
            <a:ln w="3175" cmpd="sng">
              <a:solidFill>
                <a:schemeClr val="accent2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2187223" y="3048000"/>
              <a:ext cx="3375377" cy="0"/>
            </a:xfrm>
            <a:prstGeom prst="line">
              <a:avLst/>
            </a:prstGeom>
            <a:ln w="3175" cmpd="sng">
              <a:solidFill>
                <a:schemeClr val="accent2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2187223" y="3733800"/>
              <a:ext cx="3375377" cy="0"/>
            </a:xfrm>
            <a:prstGeom prst="line">
              <a:avLst/>
            </a:prstGeom>
            <a:ln w="3175" cmpd="sng">
              <a:solidFill>
                <a:schemeClr val="accent2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359411" y="6079564"/>
              <a:ext cx="8615256" cy="0"/>
            </a:xfrm>
            <a:prstGeom prst="line">
              <a:avLst/>
            </a:prstGeom>
            <a:ln w="3175" cmpd="sng">
              <a:solidFill>
                <a:schemeClr val="accent2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359410" y="1614439"/>
              <a:ext cx="8644389" cy="0"/>
            </a:xfrm>
            <a:prstGeom prst="line">
              <a:avLst/>
            </a:prstGeom>
            <a:ln w="3175" cmpd="sng">
              <a:solidFill>
                <a:schemeClr val="accent2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335448" y="914400"/>
              <a:ext cx="8668351" cy="0"/>
            </a:xfrm>
            <a:prstGeom prst="line">
              <a:avLst/>
            </a:prstGeom>
            <a:ln w="3175" cmpd="sng">
              <a:solidFill>
                <a:schemeClr val="accent2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202900" y="934115"/>
              <a:ext cx="0" cy="5161885"/>
            </a:xfrm>
            <a:prstGeom prst="line">
              <a:avLst/>
            </a:prstGeom>
            <a:ln w="3175" cmpd="sng">
              <a:solidFill>
                <a:schemeClr val="accent2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579275" y="934115"/>
              <a:ext cx="0" cy="5161885"/>
            </a:xfrm>
            <a:prstGeom prst="line">
              <a:avLst/>
            </a:prstGeom>
            <a:ln w="3175" cmpd="sng">
              <a:solidFill>
                <a:schemeClr val="accent2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562600" y="934115"/>
              <a:ext cx="0" cy="5161885"/>
            </a:xfrm>
            <a:prstGeom prst="line">
              <a:avLst/>
            </a:prstGeom>
            <a:ln w="3175" cmpd="sng">
              <a:solidFill>
                <a:schemeClr val="accent2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162800" y="934115"/>
              <a:ext cx="0" cy="5161885"/>
            </a:xfrm>
            <a:prstGeom prst="line">
              <a:avLst/>
            </a:prstGeom>
            <a:ln w="3175" cmpd="sng">
              <a:solidFill>
                <a:schemeClr val="accent2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34530" y="934115"/>
              <a:ext cx="0" cy="5161885"/>
            </a:xfrm>
            <a:prstGeom prst="line">
              <a:avLst/>
            </a:prstGeom>
            <a:ln w="3175" cmpd="sng">
              <a:solidFill>
                <a:schemeClr val="accent2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992381" y="934115"/>
              <a:ext cx="0" cy="5161885"/>
            </a:xfrm>
            <a:prstGeom prst="line">
              <a:avLst/>
            </a:prstGeom>
            <a:ln w="3175" cmpd="sng">
              <a:solidFill>
                <a:schemeClr val="accent2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285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session: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18741"/>
            <a:ext cx="9720073" cy="4390619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Utilize the SIPOC tool to </a:t>
            </a:r>
          </a:p>
          <a:p>
            <a:pPr lvl="1"/>
            <a:r>
              <a:rPr lang="en-US" sz="3600" dirty="0" smtClean="0"/>
              <a:t>Understand a business process</a:t>
            </a:r>
          </a:p>
          <a:p>
            <a:pPr lvl="1"/>
            <a:r>
              <a:rPr lang="en-US" sz="3600" dirty="0" smtClean="0"/>
              <a:t>Scope the process improvement project</a:t>
            </a:r>
          </a:p>
          <a:p>
            <a:pPr lvl="1"/>
            <a:r>
              <a:rPr lang="en-US" sz="3600" dirty="0" smtClean="0"/>
              <a:t>Diagnose current business processes</a:t>
            </a:r>
          </a:p>
          <a:p>
            <a:pPr lvl="1"/>
            <a:r>
              <a:rPr lang="en-US" sz="3600" dirty="0" smtClean="0"/>
              <a:t>Create new business processes</a:t>
            </a:r>
          </a:p>
          <a:p>
            <a:pPr lvl="1"/>
            <a:r>
              <a:rPr lang="en-US" sz="3600" dirty="0" smtClean="0"/>
              <a:t>Gain practice facilitating a SIPOC tool exercise</a:t>
            </a:r>
          </a:p>
        </p:txBody>
      </p:sp>
    </p:spTree>
    <p:extLst>
      <p:ext uri="{BB962C8B-B14F-4D97-AF65-F5344CB8AC3E}">
        <p14:creationId xmlns:p14="http://schemas.microsoft.com/office/powerpoint/2010/main" val="2579304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138" y="315393"/>
            <a:ext cx="9720072" cy="1499616"/>
          </a:xfrm>
        </p:spPr>
        <p:txBody>
          <a:bodyPr/>
          <a:lstStyle/>
          <a:p>
            <a:r>
              <a:rPr lang="en-US" dirty="0" err="1" smtClean="0"/>
              <a:t>SIPOc</a:t>
            </a:r>
            <a:r>
              <a:rPr lang="en-US" dirty="0" smtClean="0"/>
              <a:t> for new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226" y="1926236"/>
            <a:ext cx="10623229" cy="46544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new </a:t>
            </a:r>
            <a:r>
              <a:rPr lang="en-US" dirty="0" smtClean="0"/>
              <a:t>processes, </a:t>
            </a:r>
            <a:r>
              <a:rPr lang="en-US" dirty="0"/>
              <a:t>the SIPOC </a:t>
            </a:r>
            <a:r>
              <a:rPr lang="en-US" dirty="0" smtClean="0"/>
              <a:t>format is </a:t>
            </a:r>
            <a:r>
              <a:rPr lang="en-US" dirty="0"/>
              <a:t>reversed to start with the customer:  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Customers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Outputs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Processes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Inputs, Suppliers.  </a:t>
            </a:r>
            <a:r>
              <a:rPr lang="en-US" dirty="0">
                <a:solidFill>
                  <a:schemeClr val="tx2"/>
                </a:solidFill>
              </a:rPr>
              <a:t> 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sz="3900" dirty="0" smtClean="0">
                <a:solidFill>
                  <a:srgbClr val="0070C0"/>
                </a:solidFill>
              </a:rPr>
              <a:t>The advantages:</a:t>
            </a:r>
            <a:endParaRPr lang="en-US" sz="3900" dirty="0"/>
          </a:p>
          <a:p>
            <a:pPr lvl="1"/>
            <a:r>
              <a:rPr lang="en-US" dirty="0"/>
              <a:t>It begins with the </a:t>
            </a:r>
            <a:r>
              <a:rPr lang="en-US" dirty="0" smtClean="0"/>
              <a:t>customer</a:t>
            </a:r>
            <a:endParaRPr lang="en-US" dirty="0"/>
          </a:p>
          <a:p>
            <a:pPr lvl="1"/>
            <a:r>
              <a:rPr lang="en-US" dirty="0"/>
              <a:t>Once the customers are identified, the team can ask what outputs the customers are looking for, without making any assumptions.</a:t>
            </a:r>
          </a:p>
          <a:p>
            <a:pPr lvl="1"/>
            <a:r>
              <a:rPr lang="en-US" dirty="0"/>
              <a:t>The resulting processes are then defined to deliver those outputs.</a:t>
            </a:r>
          </a:p>
          <a:p>
            <a:pPr lvl="1"/>
            <a:r>
              <a:rPr lang="en-US" dirty="0"/>
              <a:t>Once the processes are defined, required inputs and suppliers are </a:t>
            </a:r>
            <a:r>
              <a:rPr lang="en-US" dirty="0" smtClean="0"/>
              <a:t>easy </a:t>
            </a:r>
            <a:r>
              <a:rPr lang="en-US" dirty="0"/>
              <a:t>to determine.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441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Recruit and hire employees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560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727" y="150501"/>
            <a:ext cx="11777473" cy="149961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Case study:  Strat plan at energizer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128" y="1364105"/>
            <a:ext cx="9105886" cy="549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2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08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888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562600" y="1295400"/>
            <a:ext cx="1828800" cy="7620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562600" y="2362200"/>
            <a:ext cx="1828800" cy="762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562600" y="3429000"/>
            <a:ext cx="1828800" cy="76200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5562600" y="4419600"/>
            <a:ext cx="1828800" cy="7620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5562600" y="5410200"/>
            <a:ext cx="1828800" cy="762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791200" y="15240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Process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715000" y="25908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Sub-Process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5715000" y="36576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Procedure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5867400" y="45720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Task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5715000" y="56388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Work Instruction</a:t>
            </a:r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4191000" y="1447800"/>
            <a:ext cx="7620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4343400" y="15240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L1</a:t>
            </a:r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4191000" y="2438400"/>
            <a:ext cx="7620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L2</a:t>
            </a:r>
          </a:p>
          <a:p>
            <a:pPr algn="ctr"/>
            <a:endParaRPr lang="en-US" altLang="en-US" sz="1400"/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4191000" y="3505200"/>
            <a:ext cx="7620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L3</a:t>
            </a:r>
          </a:p>
          <a:p>
            <a:pPr algn="ctr"/>
            <a:endParaRPr lang="en-US" altLang="en-US" sz="1400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4191000" y="4572000"/>
            <a:ext cx="7620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L4</a:t>
            </a:r>
          </a:p>
          <a:p>
            <a:pPr algn="ctr"/>
            <a:endParaRPr lang="en-US" altLang="en-US" sz="1400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4191000" y="5562600"/>
            <a:ext cx="7620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L5</a:t>
            </a:r>
          </a:p>
          <a:p>
            <a:pPr algn="ctr"/>
            <a:endParaRPr lang="en-US" altLang="en-US" sz="1400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63246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63246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63246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63246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" y="74676"/>
            <a:ext cx="9720072" cy="1499616"/>
          </a:xfrm>
        </p:spPr>
        <p:txBody>
          <a:bodyPr/>
          <a:lstStyle/>
          <a:p>
            <a:r>
              <a:rPr lang="en-US" dirty="0" smtClean="0"/>
              <a:t>Anatomy of a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9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err="1" smtClean="0"/>
              <a:t>sipoc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05" y="1856967"/>
            <a:ext cx="9720073" cy="966866"/>
          </a:xfrm>
        </p:spPr>
        <p:txBody>
          <a:bodyPr/>
          <a:lstStyle/>
          <a:p>
            <a:r>
              <a:rPr lang="en-US" dirty="0" smtClean="0"/>
              <a:t>A tool that provides a high level view of a process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48787651"/>
              </p:ext>
            </p:extLst>
          </p:nvPr>
        </p:nvGraphicFramePr>
        <p:xfrm>
          <a:off x="464695" y="403004"/>
          <a:ext cx="11422505" cy="5246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57855" y="4495398"/>
            <a:ext cx="104863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70C0"/>
                </a:solidFill>
              </a:rPr>
              <a:t>Can be utilized to:</a:t>
            </a:r>
            <a:endParaRPr lang="en-US" sz="3200" dirty="0">
              <a:solidFill>
                <a:srgbClr val="0070C0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Scope a process improvement effort—provides clear understanding of primary purpose and elements of a process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Diagnose issues with an existing process</a:t>
            </a:r>
            <a:endParaRPr lang="en-US" sz="2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Define </a:t>
            </a:r>
            <a:r>
              <a:rPr lang="en-US" sz="2800" dirty="0"/>
              <a:t>a new process</a:t>
            </a:r>
          </a:p>
        </p:txBody>
      </p:sp>
    </p:spTree>
    <p:extLst>
      <p:ext uri="{BB962C8B-B14F-4D97-AF65-F5344CB8AC3E}">
        <p14:creationId xmlns:p14="http://schemas.microsoft.com/office/powerpoint/2010/main" val="2703103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65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92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008633" cy="1499616"/>
          </a:xfrm>
        </p:spPr>
        <p:txBody>
          <a:bodyPr/>
          <a:lstStyle/>
          <a:p>
            <a:r>
              <a:rPr lang="en-US" dirty="0" smtClean="0"/>
              <a:t>Diagnosing an existing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 </a:t>
            </a:r>
            <a:r>
              <a:rPr lang="en-US" dirty="0"/>
              <a:t>drawing a SIPOC diagram, you’ll be able to tell at a </a:t>
            </a:r>
            <a:r>
              <a:rPr lang="en-US" dirty="0" smtClean="0"/>
              <a:t>glance:</a:t>
            </a:r>
          </a:p>
          <a:p>
            <a:r>
              <a:rPr lang="en-US" dirty="0" smtClean="0"/>
              <a:t> </a:t>
            </a:r>
            <a:r>
              <a:rPr lang="en-US" dirty="0"/>
              <a:t>whom your project will affect (stakeholders), </a:t>
            </a:r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/>
              <a:t>outputs are non-value adding, </a:t>
            </a:r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/>
              <a:t>steps are </a:t>
            </a:r>
            <a:r>
              <a:rPr lang="en-US" dirty="0" smtClean="0"/>
              <a:t>redundant </a:t>
            </a:r>
          </a:p>
          <a:p>
            <a:r>
              <a:rPr lang="en-US" dirty="0" smtClean="0"/>
              <a:t>where </a:t>
            </a:r>
            <a:r>
              <a:rPr lang="en-US" dirty="0"/>
              <a:t>supplier performance is unsatisfactory.</a:t>
            </a:r>
          </a:p>
        </p:txBody>
      </p:sp>
    </p:spTree>
    <p:extLst>
      <p:ext uri="{BB962C8B-B14F-4D97-AF65-F5344CB8AC3E}">
        <p14:creationId xmlns:p14="http://schemas.microsoft.com/office/powerpoint/2010/main" val="86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Stakeholder analysis</a:t>
            </a:r>
          </a:p>
          <a:p>
            <a:r>
              <a:rPr lang="en-US" dirty="0" smtClean="0"/>
              <a:t>Voice of the customer</a:t>
            </a:r>
          </a:p>
          <a:p>
            <a:r>
              <a:rPr lang="en-US" dirty="0" smtClean="0"/>
              <a:t>Critical to quality elements</a:t>
            </a:r>
          </a:p>
          <a:p>
            <a:r>
              <a:rPr lang="en-US" dirty="0" smtClean="0"/>
              <a:t>Process 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82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797" y="0"/>
            <a:ext cx="8458807" cy="685800"/>
          </a:xfrm>
        </p:spPr>
        <p:txBody>
          <a:bodyPr/>
          <a:lstStyle/>
          <a:p>
            <a:r>
              <a:rPr lang="en-US" dirty="0" smtClean="0"/>
              <a:t>Key insights </a:t>
            </a:r>
            <a:r>
              <a:rPr lang="en-US" dirty="0"/>
              <a:t> </a:t>
            </a:r>
            <a:r>
              <a:rPr lang="en-US" dirty="0" smtClean="0"/>
              <a:t>- Preparation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981200" y="838201"/>
          <a:ext cx="83058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1154999">
                <a:tc gridSpan="2">
                  <a:txBody>
                    <a:bodyPr/>
                    <a:lstStyle/>
                    <a:p>
                      <a:pPr marL="228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200" b="0" baseline="0" dirty="0" smtClean="0">
                          <a:solidFill>
                            <a:srgbClr val="000000"/>
                          </a:solidFill>
                          <a:ea typeface="STKaiti" charset="0"/>
                          <a:cs typeface="Arial" charset="0"/>
                        </a:rPr>
                        <a:t>Stakeholder analysis helps identify stakeholders with potential influence and impact on a project – those to </a:t>
                      </a:r>
                      <a:r>
                        <a:rPr lang="en-US" sz="2200" b="0" dirty="0" smtClean="0">
                          <a:solidFill>
                            <a:srgbClr val="000000"/>
                          </a:solidFill>
                        </a:rPr>
                        <a:t>Keep satisfied,</a:t>
                      </a:r>
                      <a:r>
                        <a:rPr lang="en-US" sz="2200" b="0" baseline="0" dirty="0" smtClean="0">
                          <a:solidFill>
                            <a:srgbClr val="000000"/>
                          </a:solidFill>
                        </a:rPr>
                        <a:t> Monitor, Keep informed or engage closely &amp; influence actively</a:t>
                      </a:r>
                      <a:endParaRPr lang="en-US" sz="2200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500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Voices help clarify project goals. The the types</a:t>
                      </a:r>
                      <a:r>
                        <a:rPr lang="en-US" sz="22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of voices include: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buFont typeface="Arial"/>
                        <a:buChar char="•"/>
                      </a:pPr>
                      <a:endParaRPr lang="en-US" sz="2000" b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69000"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VOC – Voice of the Customer</a:t>
                      </a:r>
                    </a:p>
                    <a:p>
                      <a:pPr marL="342900" indent="-342900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VOB – Voice of the Business</a:t>
                      </a:r>
                    </a:p>
                    <a:p>
                      <a:pPr marL="342900" indent="-342900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VOP – Voice of the Process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VOE – Voice of Employees</a:t>
                      </a:r>
                    </a:p>
                    <a:p>
                      <a:pPr marL="342900" indent="-342900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VOR  - Voice of Reason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CC"/>
                    </a:solidFill>
                  </a:tcPr>
                </a:tc>
              </a:tr>
              <a:tr h="1269000">
                <a:tc gridSpan="2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22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Critical to Quality, or CTQ, is</a:t>
                      </a:r>
                      <a:r>
                        <a:rPr lang="en-US" sz="22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</a:t>
                      </a:r>
                      <a:r>
                        <a:rPr lang="en-US" sz="22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n attribute of a product or process that is literally critical to achieving customer quality expectations or more.</a:t>
                      </a:r>
                      <a:r>
                        <a:rPr lang="en-US" sz="22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22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CTQs</a:t>
                      </a:r>
                      <a:r>
                        <a:rPr lang="en-US" sz="22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have</a:t>
                      </a:r>
                      <a:r>
                        <a:rPr lang="en-US" sz="22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 direct &amp; significant impact on actual or perceived quality</a:t>
                      </a: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5001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altLang="ja-JP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SIPOC </a:t>
                      </a:r>
                      <a:r>
                        <a:rPr lang="en-US" sz="22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is a high-level representation of the end-to-end (upstream and downstream) activities of the process</a:t>
                      </a: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80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stakeholder influence &amp; impact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962400" y="1833265"/>
          <a:ext cx="44958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414"/>
                <a:gridCol w="2175386"/>
              </a:tblGrid>
              <a:tr h="1600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Keep satisfied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rgbClr val="FF6600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Engage closely &amp; influence actively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rgbClr val="FF6600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Monitor (Minimum effort)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rgbClr val="FF6600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Keep informed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rgbClr val="FF6600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69364" y="6050881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</a:rPr>
              <a:t>Balance influence and potential impact on project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3276600" y="2214265"/>
            <a:ext cx="0" cy="2362200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accent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4800600" y="5414665"/>
            <a:ext cx="2971800" cy="0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accent2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19400" y="167640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High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19400" y="457646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Low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86200" y="518160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Low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72400" y="518606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High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62200" y="2976266"/>
            <a:ext cx="1524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Influence</a:t>
            </a:r>
          </a:p>
          <a:p>
            <a:pPr algn="ctr"/>
            <a:r>
              <a:rPr lang="en-US" sz="2400" dirty="0"/>
              <a:t>(Power)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86400" y="5109866"/>
            <a:ext cx="20574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Impact</a:t>
            </a:r>
          </a:p>
          <a:p>
            <a:pPr algn="ctr"/>
            <a:r>
              <a:rPr lang="en-US" sz="2400" dirty="0"/>
              <a:t>(Involvement)</a:t>
            </a:r>
          </a:p>
        </p:txBody>
      </p:sp>
    </p:spTree>
    <p:extLst>
      <p:ext uri="{BB962C8B-B14F-4D97-AF65-F5344CB8AC3E}">
        <p14:creationId xmlns:p14="http://schemas.microsoft.com/office/powerpoint/2010/main" val="35561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4128" y="119321"/>
            <a:ext cx="9720072" cy="1499616"/>
          </a:xfrm>
        </p:spPr>
        <p:txBody>
          <a:bodyPr/>
          <a:lstStyle/>
          <a:p>
            <a:r>
              <a:rPr lang="en-US" dirty="0" smtClean="0"/>
              <a:t>Some types of process metrics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44453570"/>
              </p:ext>
            </p:extLst>
          </p:nvPr>
        </p:nvGraphicFramePr>
        <p:xfrm>
          <a:off x="874009" y="1618937"/>
          <a:ext cx="10593465" cy="4796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8284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879</TotalTime>
  <Words>1117</Words>
  <Application>Microsoft Office PowerPoint</Application>
  <PresentationFormat>Widescreen</PresentationFormat>
  <Paragraphs>275</Paragraphs>
  <Slides>25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MS PGothic</vt:lpstr>
      <vt:lpstr>Arial</vt:lpstr>
      <vt:lpstr>Calibri</vt:lpstr>
      <vt:lpstr>STKaiti</vt:lpstr>
      <vt:lpstr>Tw Cen MT</vt:lpstr>
      <vt:lpstr>Wingdings</vt:lpstr>
      <vt:lpstr>Wingdings 3</vt:lpstr>
      <vt:lpstr>Integral</vt:lpstr>
      <vt:lpstr>Creating new business processes</vt:lpstr>
      <vt:lpstr>Objectives of this session:  </vt:lpstr>
      <vt:lpstr>What is a sipoc?</vt:lpstr>
      <vt:lpstr>PowerPoint Presentation</vt:lpstr>
      <vt:lpstr>Diagnosing an existing process</vt:lpstr>
      <vt:lpstr>Other considerations</vt:lpstr>
      <vt:lpstr>Key insights  - Preparation </vt:lpstr>
      <vt:lpstr>Analyze stakeholder influence &amp; impact</vt:lpstr>
      <vt:lpstr>Some types of process metrics</vt:lpstr>
      <vt:lpstr>A whole process approach = IGOE</vt:lpstr>
      <vt:lpstr>Guides</vt:lpstr>
      <vt:lpstr>enablers</vt:lpstr>
      <vt:lpstr>Holistic business change</vt:lpstr>
      <vt:lpstr>How to create a sipoc….</vt:lpstr>
      <vt:lpstr>7 steps to create a SIPOC</vt:lpstr>
      <vt:lpstr>Facilitating a sipoc exercise</vt:lpstr>
      <vt:lpstr>PowerPoint Presentation</vt:lpstr>
      <vt:lpstr>Lets try it!</vt:lpstr>
      <vt:lpstr>Coffee making example SIPOC</vt:lpstr>
      <vt:lpstr>SIPOc for new processes</vt:lpstr>
      <vt:lpstr>Lets try it!</vt:lpstr>
      <vt:lpstr>Case study:  Strat plan at energizer</vt:lpstr>
      <vt:lpstr>Thank you!!!!</vt:lpstr>
      <vt:lpstr>appendix</vt:lpstr>
      <vt:lpstr>Anatomy of a process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new business processes</dc:title>
  <dc:creator>Patricia Malone</dc:creator>
  <cp:lastModifiedBy>Patricia Malone</cp:lastModifiedBy>
  <cp:revision>98</cp:revision>
  <dcterms:created xsi:type="dcterms:W3CDTF">2017-06-18T21:38:00Z</dcterms:created>
  <dcterms:modified xsi:type="dcterms:W3CDTF">2017-06-19T13:28:16Z</dcterms:modified>
</cp:coreProperties>
</file>